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79" r:id="rId1"/>
  </p:sldMasterIdLst>
  <p:notesMasterIdLst>
    <p:notesMasterId r:id="rId20"/>
  </p:notesMasterIdLst>
  <p:handoutMasterIdLst>
    <p:handoutMasterId r:id="rId21"/>
  </p:handoutMasterIdLst>
  <p:sldIdLst>
    <p:sldId id="346" r:id="rId2"/>
    <p:sldId id="593" r:id="rId3"/>
    <p:sldId id="569" r:id="rId4"/>
    <p:sldId id="570" r:id="rId5"/>
    <p:sldId id="566" r:id="rId6"/>
    <p:sldId id="595" r:id="rId7"/>
    <p:sldId id="537" r:id="rId8"/>
    <p:sldId id="536" r:id="rId9"/>
    <p:sldId id="584" r:id="rId10"/>
    <p:sldId id="653" r:id="rId11"/>
    <p:sldId id="596" r:id="rId12"/>
    <p:sldId id="3078" r:id="rId13"/>
    <p:sldId id="656" r:id="rId14"/>
    <p:sldId id="540" r:id="rId15"/>
    <p:sldId id="594" r:id="rId16"/>
    <p:sldId id="568" r:id="rId17"/>
    <p:sldId id="591" r:id="rId18"/>
    <p:sldId id="263" r:id="rId19"/>
  </p:sldIdLst>
  <p:sldSz cx="9144000" cy="5143500" type="screen16x9"/>
  <p:notesSz cx="7104063" cy="10234613"/>
  <p:defaultTextStyle>
    <a:defPPr>
      <a:defRPr lang="fi-FI"/>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92"/>
    <a:srgbClr val="1D95D5"/>
    <a:srgbClr val="75D500"/>
    <a:srgbClr val="0099FF"/>
    <a:srgbClr val="0066FF"/>
    <a:srgbClr val="FF6600"/>
    <a:srgbClr val="0033CC"/>
    <a:srgbClr val="3366FF"/>
    <a:srgbClr val="0066CC"/>
    <a:srgbClr val="008C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85521" autoAdjust="0"/>
  </p:normalViewPr>
  <p:slideViewPr>
    <p:cSldViewPr>
      <p:cViewPr varScale="1">
        <p:scale>
          <a:sx n="96" d="100"/>
          <a:sy n="96" d="100"/>
        </p:scale>
        <p:origin x="490" y="43"/>
      </p:cViewPr>
      <p:guideLst>
        <p:guide orient="horz" pos="2160"/>
        <p:guide pos="2880"/>
        <p:guide orient="horz" pos="162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2" d="100"/>
          <a:sy n="82" d="100"/>
        </p:scale>
        <p:origin x="-2442" y="-84"/>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4356E8-0CD6-214F-9BD2-740956F3603B}" type="doc">
      <dgm:prSet loTypeId="urn:microsoft.com/office/officeart/2005/8/layout/hProcess4" loCatId="" qsTypeId="urn:microsoft.com/office/officeart/2005/8/quickstyle/simple4" qsCatId="simple" csTypeId="urn:microsoft.com/office/officeart/2005/8/colors/accent1_2" csCatId="accent1" phldr="1"/>
      <dgm:spPr/>
      <dgm:t>
        <a:bodyPr/>
        <a:lstStyle/>
        <a:p>
          <a:endParaRPr lang="fi-FI"/>
        </a:p>
      </dgm:t>
    </dgm:pt>
    <dgm:pt modelId="{9D13B57A-9E7F-D44C-87E4-BCB0C4E0A2E6}">
      <dgm:prSet phldrT="[Teksti]" custT="1"/>
      <dgm:spPr>
        <a:solidFill>
          <a:srgbClr val="1D95D5"/>
        </a:solidFill>
      </dgm:spPr>
      <dgm:t>
        <a:bodyPr/>
        <a:lstStyle/>
        <a:p>
          <a:r>
            <a:rPr lang="fi-FI" sz="1400" b="1" dirty="0">
              <a:solidFill>
                <a:schemeClr val="bg1"/>
              </a:solidFill>
              <a:latin typeface="Calibri Light" panose="020F0302020204030204" pitchFamily="34" charset="0"/>
              <a:cs typeface="Calibri Light" panose="020F0302020204030204" pitchFamily="34" charset="0"/>
            </a:rPr>
            <a:t>Pienet käytännön tapojen muutokset</a:t>
          </a:r>
        </a:p>
      </dgm:t>
    </dgm:pt>
    <dgm:pt modelId="{9C174162-140E-6440-A154-F2ABA361C3DE}" type="parTrans" cxnId="{272C2ECC-7A4A-DB4B-BA03-FB109B0A0FB7}">
      <dgm:prSet/>
      <dgm:spPr/>
      <dgm:t>
        <a:bodyPr/>
        <a:lstStyle/>
        <a:p>
          <a:endParaRPr lang="fi-FI"/>
        </a:p>
      </dgm:t>
    </dgm:pt>
    <dgm:pt modelId="{07F51AB6-304A-BD43-8DB3-51B967FF51FF}" type="sibTrans" cxnId="{272C2ECC-7A4A-DB4B-BA03-FB109B0A0FB7}">
      <dgm:prSet/>
      <dgm:spPr>
        <a:solidFill>
          <a:srgbClr val="1D95D5"/>
        </a:solidFill>
      </dgm:spPr>
      <dgm:t>
        <a:bodyPr/>
        <a:lstStyle/>
        <a:p>
          <a:endParaRPr lang="fi-FI">
            <a:solidFill>
              <a:schemeClr val="bg1"/>
            </a:solidFill>
            <a:latin typeface="Calibri Light" panose="020F0302020204030204" pitchFamily="34" charset="0"/>
            <a:cs typeface="Calibri Light" panose="020F0302020204030204" pitchFamily="34" charset="0"/>
          </a:endParaRPr>
        </a:p>
      </dgm:t>
    </dgm:pt>
    <dgm:pt modelId="{47F0F6AB-0594-5A4B-9B53-7B7DEEF856AE}">
      <dgm:prSet phldrT="[Teksti]" custT="1"/>
      <dgm:spPr>
        <a:solidFill>
          <a:srgbClr val="1D95D5"/>
        </a:solidFill>
      </dgm:spPr>
      <dgm:t>
        <a:bodyPr/>
        <a:lstStyle/>
        <a:p>
          <a:r>
            <a:rPr lang="fi-FI" sz="1400" b="1" dirty="0">
              <a:solidFill>
                <a:schemeClr val="bg1"/>
              </a:solidFill>
              <a:latin typeface="Calibri Light" panose="020F0302020204030204" pitchFamily="34" charset="0"/>
              <a:cs typeface="Calibri Light" panose="020F0302020204030204" pitchFamily="34" charset="0"/>
            </a:rPr>
            <a:t>Henkilökohtainen valmennus</a:t>
          </a:r>
        </a:p>
      </dgm:t>
    </dgm:pt>
    <dgm:pt modelId="{EF3B972B-B1CF-A649-930F-E24346FD502A}" type="parTrans" cxnId="{1AFDFC2C-1697-C545-B566-26F3A8F0BE0B}">
      <dgm:prSet/>
      <dgm:spPr/>
      <dgm:t>
        <a:bodyPr/>
        <a:lstStyle/>
        <a:p>
          <a:endParaRPr lang="fi-FI"/>
        </a:p>
      </dgm:t>
    </dgm:pt>
    <dgm:pt modelId="{375A2A02-B252-7A4C-A819-F7683613CAB6}" type="sibTrans" cxnId="{1AFDFC2C-1697-C545-B566-26F3A8F0BE0B}">
      <dgm:prSet/>
      <dgm:spPr>
        <a:solidFill>
          <a:srgbClr val="1D95D5"/>
        </a:solidFill>
      </dgm:spPr>
      <dgm:t>
        <a:bodyPr/>
        <a:lstStyle/>
        <a:p>
          <a:endParaRPr lang="fi-FI">
            <a:solidFill>
              <a:schemeClr val="bg1"/>
            </a:solidFill>
            <a:latin typeface="Calibri Light" panose="020F0302020204030204" pitchFamily="34" charset="0"/>
            <a:cs typeface="Calibri Light" panose="020F0302020204030204" pitchFamily="34" charset="0"/>
          </a:endParaRPr>
        </a:p>
      </dgm:t>
    </dgm:pt>
    <dgm:pt modelId="{A1FCBA53-8025-704C-A302-A90018223A2C}">
      <dgm:prSet phldrT="[Teksti]" custT="1"/>
      <dgm:spPr>
        <a:solidFill>
          <a:srgbClr val="1D95D5"/>
        </a:solidFill>
      </dgm:spPr>
      <dgm:t>
        <a:bodyPr/>
        <a:lstStyle/>
        <a:p>
          <a:r>
            <a:rPr lang="fi-FI" sz="1400" b="1" dirty="0">
              <a:solidFill>
                <a:schemeClr val="bg1"/>
              </a:solidFill>
              <a:latin typeface="Calibri Light" panose="020F0302020204030204" pitchFamily="34" charset="0"/>
              <a:cs typeface="Calibri Light" panose="020F0302020204030204" pitchFamily="34" charset="0"/>
            </a:rPr>
            <a:t>Joustavasti </a:t>
          </a:r>
          <a:br>
            <a:rPr lang="fi-FI" sz="1400" b="1" dirty="0">
              <a:solidFill>
                <a:schemeClr val="bg1"/>
              </a:solidFill>
              <a:latin typeface="Calibri Light" panose="020F0302020204030204" pitchFamily="34" charset="0"/>
              <a:cs typeface="Calibri Light" panose="020F0302020204030204" pitchFamily="34" charset="0"/>
            </a:rPr>
          </a:br>
          <a:r>
            <a:rPr lang="fi-FI" sz="1400" b="1" dirty="0" err="1">
              <a:solidFill>
                <a:schemeClr val="bg1"/>
              </a:solidFill>
              <a:latin typeface="Calibri Light" panose="020F0302020204030204" pitchFamily="34" charset="0"/>
              <a:cs typeface="Calibri Light" panose="020F0302020204030204" pitchFamily="34" charset="0"/>
            </a:rPr>
            <a:t>etänä</a:t>
          </a:r>
          <a:endParaRPr lang="fi-FI" sz="1400" b="1" dirty="0">
            <a:solidFill>
              <a:schemeClr val="bg1"/>
            </a:solidFill>
            <a:latin typeface="Calibri Light" panose="020F0302020204030204" pitchFamily="34" charset="0"/>
            <a:cs typeface="Calibri Light" panose="020F0302020204030204" pitchFamily="34" charset="0"/>
          </a:endParaRPr>
        </a:p>
      </dgm:t>
    </dgm:pt>
    <dgm:pt modelId="{A8CF1663-B061-7B4D-8A34-59C630CB3A97}" type="parTrans" cxnId="{1C89A4C1-3D80-1C43-AD76-25B73C46D24D}">
      <dgm:prSet/>
      <dgm:spPr/>
      <dgm:t>
        <a:bodyPr/>
        <a:lstStyle/>
        <a:p>
          <a:endParaRPr lang="fi-FI"/>
        </a:p>
      </dgm:t>
    </dgm:pt>
    <dgm:pt modelId="{68674B16-7FB3-7C4F-8C56-7904E1C8A03A}" type="sibTrans" cxnId="{1C89A4C1-3D80-1C43-AD76-25B73C46D24D}">
      <dgm:prSet/>
      <dgm:spPr>
        <a:solidFill>
          <a:srgbClr val="1D95D5"/>
        </a:solidFill>
      </dgm:spPr>
      <dgm:t>
        <a:bodyPr/>
        <a:lstStyle/>
        <a:p>
          <a:endParaRPr lang="fi-FI">
            <a:solidFill>
              <a:schemeClr val="bg1"/>
            </a:solidFill>
            <a:latin typeface="Calibri Light" panose="020F0302020204030204" pitchFamily="34" charset="0"/>
            <a:cs typeface="Calibri Light" panose="020F0302020204030204" pitchFamily="34" charset="0"/>
          </a:endParaRPr>
        </a:p>
      </dgm:t>
    </dgm:pt>
    <dgm:pt modelId="{BBD1045F-6D6E-ED4F-A842-3E3767BF37AF}">
      <dgm:prSet phldrT="[Teksti]"/>
      <dgm:spPr>
        <a:solidFill>
          <a:srgbClr val="004F92">
            <a:alpha val="90000"/>
          </a:srgbClr>
        </a:solidFill>
        <a:ln>
          <a:noFill/>
        </a:ln>
      </dgm:spPr>
      <dgm:t>
        <a:bodyPr/>
        <a:lstStyle/>
        <a:p>
          <a:endParaRPr lang="fi-FI" dirty="0">
            <a:solidFill>
              <a:schemeClr val="bg1"/>
            </a:solidFill>
            <a:latin typeface="Calibri Light" panose="020F0302020204030204" pitchFamily="34" charset="0"/>
            <a:cs typeface="Calibri Light" panose="020F0302020204030204" pitchFamily="34" charset="0"/>
          </a:endParaRPr>
        </a:p>
      </dgm:t>
    </dgm:pt>
    <dgm:pt modelId="{578F8A22-A644-3147-BC99-AC7E283CFC14}" type="parTrans" cxnId="{98E27C12-0AF3-0A44-A213-C31266925057}">
      <dgm:prSet/>
      <dgm:spPr/>
      <dgm:t>
        <a:bodyPr/>
        <a:lstStyle/>
        <a:p>
          <a:endParaRPr lang="fi-FI"/>
        </a:p>
      </dgm:t>
    </dgm:pt>
    <dgm:pt modelId="{D1ACD4EB-F1C8-A04C-BEBC-62F9333213F1}" type="sibTrans" cxnId="{98E27C12-0AF3-0A44-A213-C31266925057}">
      <dgm:prSet/>
      <dgm:spPr/>
      <dgm:t>
        <a:bodyPr/>
        <a:lstStyle/>
        <a:p>
          <a:endParaRPr lang="fi-FI"/>
        </a:p>
      </dgm:t>
    </dgm:pt>
    <dgm:pt modelId="{47157F5A-F075-F944-875D-A00E53B50B49}">
      <dgm:prSet custT="1"/>
      <dgm:spPr>
        <a:solidFill>
          <a:srgbClr val="1D95D5"/>
        </a:solidFill>
      </dgm:spPr>
      <dgm:t>
        <a:bodyPr/>
        <a:lstStyle/>
        <a:p>
          <a:r>
            <a:rPr lang="fi-FI" sz="1400" b="1" dirty="0">
              <a:solidFill>
                <a:schemeClr val="bg1"/>
              </a:solidFill>
              <a:latin typeface="Calibri Light" panose="020F0302020204030204" pitchFamily="34" charset="0"/>
              <a:cs typeface="Calibri Light" panose="020F0302020204030204" pitchFamily="34" charset="0"/>
            </a:rPr>
            <a:t>Varmoja tuloksia!</a:t>
          </a:r>
        </a:p>
      </dgm:t>
    </dgm:pt>
    <dgm:pt modelId="{DA11DD34-0E22-D44D-885D-71233A30787D}" type="parTrans" cxnId="{A6B36FE7-B85C-0341-A3E6-6D0E3B786860}">
      <dgm:prSet/>
      <dgm:spPr/>
      <dgm:t>
        <a:bodyPr/>
        <a:lstStyle/>
        <a:p>
          <a:endParaRPr lang="fi-FI"/>
        </a:p>
      </dgm:t>
    </dgm:pt>
    <dgm:pt modelId="{2C04F2E7-9B7E-9A43-909D-1EAF3AD837E6}" type="sibTrans" cxnId="{A6B36FE7-B85C-0341-A3E6-6D0E3B786860}">
      <dgm:prSet/>
      <dgm:spPr/>
      <dgm:t>
        <a:bodyPr/>
        <a:lstStyle/>
        <a:p>
          <a:endParaRPr lang="fi-FI"/>
        </a:p>
      </dgm:t>
    </dgm:pt>
    <dgm:pt modelId="{10DF897A-6A55-DD47-9271-E20DA56712E5}">
      <dgm:prSet/>
      <dgm:spPr>
        <a:solidFill>
          <a:srgbClr val="004F92">
            <a:alpha val="90000"/>
          </a:srgbClr>
        </a:solidFill>
        <a:ln>
          <a:noFill/>
        </a:ln>
      </dgm:spPr>
      <dgm:t>
        <a:bodyPr/>
        <a:lstStyle/>
        <a:p>
          <a:endParaRPr lang="fi-FI" dirty="0">
            <a:solidFill>
              <a:schemeClr val="bg1"/>
            </a:solidFill>
            <a:latin typeface="Calibri Light" panose="020F0302020204030204" pitchFamily="34" charset="0"/>
            <a:cs typeface="Calibri Light" panose="020F0302020204030204" pitchFamily="34" charset="0"/>
          </a:endParaRPr>
        </a:p>
      </dgm:t>
    </dgm:pt>
    <dgm:pt modelId="{ADE7A18C-2F5E-464F-9A7A-823AEDF496B6}" type="parTrans" cxnId="{56C92078-0AB1-FB4B-A6AC-B2EBC2DDAA78}">
      <dgm:prSet/>
      <dgm:spPr/>
      <dgm:t>
        <a:bodyPr/>
        <a:lstStyle/>
        <a:p>
          <a:endParaRPr lang="fi-FI"/>
        </a:p>
      </dgm:t>
    </dgm:pt>
    <dgm:pt modelId="{684CC88A-7E26-9A4E-ADB4-F8988AA217F2}" type="sibTrans" cxnId="{56C92078-0AB1-FB4B-A6AC-B2EBC2DDAA78}">
      <dgm:prSet/>
      <dgm:spPr/>
      <dgm:t>
        <a:bodyPr/>
        <a:lstStyle/>
        <a:p>
          <a:endParaRPr lang="fi-FI"/>
        </a:p>
      </dgm:t>
    </dgm:pt>
    <dgm:pt modelId="{F91C8CC5-AEB4-9341-8FE9-5B6C7278DA60}">
      <dgm:prSet/>
      <dgm:spPr>
        <a:solidFill>
          <a:srgbClr val="004F92">
            <a:alpha val="90000"/>
          </a:srgbClr>
        </a:solidFill>
        <a:ln>
          <a:noFill/>
        </a:ln>
      </dgm:spPr>
      <dgm:t>
        <a:bodyPr/>
        <a:lstStyle/>
        <a:p>
          <a:endParaRPr lang="fi-FI" dirty="0">
            <a:solidFill>
              <a:schemeClr val="bg1"/>
            </a:solidFill>
            <a:latin typeface="Calibri Light" panose="020F0302020204030204" pitchFamily="34" charset="0"/>
            <a:cs typeface="Calibri Light" panose="020F0302020204030204" pitchFamily="34" charset="0"/>
          </a:endParaRPr>
        </a:p>
      </dgm:t>
    </dgm:pt>
    <dgm:pt modelId="{3B1D7F74-6EBF-1047-A9F6-57F60B0145A6}" type="parTrans" cxnId="{4B38E7EE-8C38-8942-9915-7160DCE1001B}">
      <dgm:prSet/>
      <dgm:spPr/>
      <dgm:t>
        <a:bodyPr/>
        <a:lstStyle/>
        <a:p>
          <a:endParaRPr lang="fi-FI"/>
        </a:p>
      </dgm:t>
    </dgm:pt>
    <dgm:pt modelId="{57637A75-47C9-D246-A455-2CCCE948613A}" type="sibTrans" cxnId="{4B38E7EE-8C38-8942-9915-7160DCE1001B}">
      <dgm:prSet/>
      <dgm:spPr/>
      <dgm:t>
        <a:bodyPr/>
        <a:lstStyle/>
        <a:p>
          <a:endParaRPr lang="fi-FI"/>
        </a:p>
      </dgm:t>
    </dgm:pt>
    <dgm:pt modelId="{D4252B99-6403-EA4D-B710-D1C318B1C4F5}" type="pres">
      <dgm:prSet presAssocID="{7E4356E8-0CD6-214F-9BD2-740956F3603B}" presName="Name0" presStyleCnt="0">
        <dgm:presLayoutVars>
          <dgm:dir/>
          <dgm:animLvl val="lvl"/>
          <dgm:resizeHandles val="exact"/>
        </dgm:presLayoutVars>
      </dgm:prSet>
      <dgm:spPr/>
    </dgm:pt>
    <dgm:pt modelId="{695AABB0-DD66-834E-BC46-61CD8CBDE661}" type="pres">
      <dgm:prSet presAssocID="{7E4356E8-0CD6-214F-9BD2-740956F3603B}" presName="tSp" presStyleCnt="0"/>
      <dgm:spPr/>
    </dgm:pt>
    <dgm:pt modelId="{3A71196E-048C-4348-8480-FD1F8579A6A2}" type="pres">
      <dgm:prSet presAssocID="{7E4356E8-0CD6-214F-9BD2-740956F3603B}" presName="bSp" presStyleCnt="0"/>
      <dgm:spPr/>
    </dgm:pt>
    <dgm:pt modelId="{0DF5774A-3F99-DC4F-9D07-AED7B36C55DC}" type="pres">
      <dgm:prSet presAssocID="{7E4356E8-0CD6-214F-9BD2-740956F3603B}" presName="process" presStyleCnt="0"/>
      <dgm:spPr/>
    </dgm:pt>
    <dgm:pt modelId="{8A17B352-A3C6-0B4F-B2DA-72A4D7628AD7}" type="pres">
      <dgm:prSet presAssocID="{9D13B57A-9E7F-D44C-87E4-BCB0C4E0A2E6}" presName="composite1" presStyleCnt="0"/>
      <dgm:spPr/>
    </dgm:pt>
    <dgm:pt modelId="{66E31C8C-DD17-EF47-96FD-A2A164079670}" type="pres">
      <dgm:prSet presAssocID="{9D13B57A-9E7F-D44C-87E4-BCB0C4E0A2E6}" presName="dummyNode1" presStyleLbl="node1" presStyleIdx="0" presStyleCnt="4"/>
      <dgm:spPr/>
    </dgm:pt>
    <dgm:pt modelId="{96F44528-1482-9A44-9207-185C7F6B943C}" type="pres">
      <dgm:prSet presAssocID="{9D13B57A-9E7F-D44C-87E4-BCB0C4E0A2E6}" presName="childNode1" presStyleLbl="bgAcc1" presStyleIdx="0" presStyleCnt="4" custScaleY="108148" custLinFactNeighborX="6132">
        <dgm:presLayoutVars>
          <dgm:bulletEnabled val="1"/>
        </dgm:presLayoutVars>
      </dgm:prSet>
      <dgm:spPr>
        <a:solidFill>
          <a:srgbClr val="004F92">
            <a:alpha val="90000"/>
          </a:srgbClr>
        </a:solidFill>
        <a:ln>
          <a:noFill/>
        </a:ln>
      </dgm:spPr>
    </dgm:pt>
    <dgm:pt modelId="{71D3EEFF-FFE6-5542-802C-F6631412E7E6}" type="pres">
      <dgm:prSet presAssocID="{9D13B57A-9E7F-D44C-87E4-BCB0C4E0A2E6}" presName="childNode1tx" presStyleLbl="bgAcc1" presStyleIdx="0" presStyleCnt="4">
        <dgm:presLayoutVars>
          <dgm:bulletEnabled val="1"/>
        </dgm:presLayoutVars>
      </dgm:prSet>
      <dgm:spPr/>
    </dgm:pt>
    <dgm:pt modelId="{B8F6E42B-FC36-6B47-AEA0-7CE66B499B82}" type="pres">
      <dgm:prSet presAssocID="{9D13B57A-9E7F-D44C-87E4-BCB0C4E0A2E6}" presName="parentNode1" presStyleLbl="node1" presStyleIdx="0" presStyleCnt="4" custLinFactNeighborX="8076" custLinFactNeighborY="28792">
        <dgm:presLayoutVars>
          <dgm:chMax val="1"/>
          <dgm:bulletEnabled val="1"/>
        </dgm:presLayoutVars>
      </dgm:prSet>
      <dgm:spPr/>
    </dgm:pt>
    <dgm:pt modelId="{5643B48A-997B-C346-B2DD-1FF36B6C61DE}" type="pres">
      <dgm:prSet presAssocID="{9D13B57A-9E7F-D44C-87E4-BCB0C4E0A2E6}" presName="connSite1" presStyleCnt="0"/>
      <dgm:spPr/>
    </dgm:pt>
    <dgm:pt modelId="{E6A790D5-2EBC-8A4F-8FD2-82EAFD30759F}" type="pres">
      <dgm:prSet presAssocID="{07F51AB6-304A-BD43-8DB3-51B967FF51FF}" presName="Name9" presStyleLbl="sibTrans2D1" presStyleIdx="0" presStyleCnt="3" custLinFactNeighborY="-906"/>
      <dgm:spPr/>
    </dgm:pt>
    <dgm:pt modelId="{C516F8CC-531B-984A-B0FA-EB2BAEF008C5}" type="pres">
      <dgm:prSet presAssocID="{47F0F6AB-0594-5A4B-9B53-7B7DEEF856AE}" presName="composite2" presStyleCnt="0"/>
      <dgm:spPr/>
    </dgm:pt>
    <dgm:pt modelId="{12413C7A-EB10-F84A-A1A3-D6A32B78D15C}" type="pres">
      <dgm:prSet presAssocID="{47F0F6AB-0594-5A4B-9B53-7B7DEEF856AE}" presName="dummyNode2" presStyleLbl="node1" presStyleIdx="0" presStyleCnt="4"/>
      <dgm:spPr/>
    </dgm:pt>
    <dgm:pt modelId="{2674C17C-09EA-C142-A622-9936D319E327}" type="pres">
      <dgm:prSet presAssocID="{47F0F6AB-0594-5A4B-9B53-7B7DEEF856AE}" presName="childNode2" presStyleLbl="bgAcc1" presStyleIdx="1" presStyleCnt="4" custScaleY="108148">
        <dgm:presLayoutVars>
          <dgm:bulletEnabled val="1"/>
        </dgm:presLayoutVars>
      </dgm:prSet>
      <dgm:spPr/>
    </dgm:pt>
    <dgm:pt modelId="{CB3250DA-82E1-CF45-8AAF-130DC4BE7140}" type="pres">
      <dgm:prSet presAssocID="{47F0F6AB-0594-5A4B-9B53-7B7DEEF856AE}" presName="childNode2tx" presStyleLbl="bgAcc1" presStyleIdx="1" presStyleCnt="4">
        <dgm:presLayoutVars>
          <dgm:bulletEnabled val="1"/>
        </dgm:presLayoutVars>
      </dgm:prSet>
      <dgm:spPr/>
    </dgm:pt>
    <dgm:pt modelId="{52AAA670-B3B5-C749-A11A-DB2375859A70}" type="pres">
      <dgm:prSet presAssocID="{47F0F6AB-0594-5A4B-9B53-7B7DEEF856AE}" presName="parentNode2" presStyleLbl="node1" presStyleIdx="1" presStyleCnt="4" custLinFactNeighborX="2513" custLinFactNeighborY="-24657">
        <dgm:presLayoutVars>
          <dgm:chMax val="0"/>
          <dgm:bulletEnabled val="1"/>
        </dgm:presLayoutVars>
      </dgm:prSet>
      <dgm:spPr/>
    </dgm:pt>
    <dgm:pt modelId="{7782E7D5-3D2F-974F-BEA9-35221D6424A6}" type="pres">
      <dgm:prSet presAssocID="{47F0F6AB-0594-5A4B-9B53-7B7DEEF856AE}" presName="connSite2" presStyleCnt="0"/>
      <dgm:spPr/>
    </dgm:pt>
    <dgm:pt modelId="{ABC93578-B7D3-9A47-A2FD-1FB7D06F309F}" type="pres">
      <dgm:prSet presAssocID="{375A2A02-B252-7A4C-A819-F7683613CAB6}" presName="Name18" presStyleLbl="sibTrans2D1" presStyleIdx="1" presStyleCnt="3" custLinFactNeighborY="2627"/>
      <dgm:spPr/>
    </dgm:pt>
    <dgm:pt modelId="{B7889220-7B15-BF4B-805A-F6E7694FF305}" type="pres">
      <dgm:prSet presAssocID="{A1FCBA53-8025-704C-A302-A90018223A2C}" presName="composite1" presStyleCnt="0"/>
      <dgm:spPr/>
    </dgm:pt>
    <dgm:pt modelId="{3D3A1E2A-6998-6C47-9BF3-BEF210A764B1}" type="pres">
      <dgm:prSet presAssocID="{A1FCBA53-8025-704C-A302-A90018223A2C}" presName="dummyNode1" presStyleLbl="node1" presStyleIdx="1" presStyleCnt="4"/>
      <dgm:spPr/>
    </dgm:pt>
    <dgm:pt modelId="{082F7F3A-EA50-D741-AB27-82742742DED4}" type="pres">
      <dgm:prSet presAssocID="{A1FCBA53-8025-704C-A302-A90018223A2C}" presName="childNode1" presStyleLbl="bgAcc1" presStyleIdx="2" presStyleCnt="4" custScaleY="108148" custLinFactNeighborX="-5265">
        <dgm:presLayoutVars>
          <dgm:bulletEnabled val="1"/>
        </dgm:presLayoutVars>
      </dgm:prSet>
      <dgm:spPr/>
    </dgm:pt>
    <dgm:pt modelId="{113E8EC3-3F51-C54B-8E80-CC731B560F3C}" type="pres">
      <dgm:prSet presAssocID="{A1FCBA53-8025-704C-A302-A90018223A2C}" presName="childNode1tx" presStyleLbl="bgAcc1" presStyleIdx="2" presStyleCnt="4">
        <dgm:presLayoutVars>
          <dgm:bulletEnabled val="1"/>
        </dgm:presLayoutVars>
      </dgm:prSet>
      <dgm:spPr/>
    </dgm:pt>
    <dgm:pt modelId="{FFC6F6C2-2979-644A-91B0-B868F1D5C570}" type="pres">
      <dgm:prSet presAssocID="{A1FCBA53-8025-704C-A302-A90018223A2C}" presName="parentNode1" presStyleLbl="node1" presStyleIdx="2" presStyleCnt="4" custLinFactNeighborX="550" custLinFactNeighborY="22290">
        <dgm:presLayoutVars>
          <dgm:chMax val="1"/>
          <dgm:bulletEnabled val="1"/>
        </dgm:presLayoutVars>
      </dgm:prSet>
      <dgm:spPr/>
    </dgm:pt>
    <dgm:pt modelId="{A4423610-F567-4445-9214-EC777D86E1FE}" type="pres">
      <dgm:prSet presAssocID="{A1FCBA53-8025-704C-A302-A90018223A2C}" presName="connSite1" presStyleCnt="0"/>
      <dgm:spPr/>
    </dgm:pt>
    <dgm:pt modelId="{3376966C-52C3-894E-8613-E6BB0E4A774C}" type="pres">
      <dgm:prSet presAssocID="{68674B16-7FB3-7C4F-8C56-7904E1C8A03A}" presName="Name9" presStyleLbl="sibTrans2D1" presStyleIdx="2" presStyleCnt="3" custLinFactNeighborX="-233" custLinFactNeighborY="-3295"/>
      <dgm:spPr/>
    </dgm:pt>
    <dgm:pt modelId="{BB1897DA-5AEA-CD4C-82E0-DC6723A604E9}" type="pres">
      <dgm:prSet presAssocID="{47157F5A-F075-F944-875D-A00E53B50B49}" presName="composite2" presStyleCnt="0"/>
      <dgm:spPr/>
    </dgm:pt>
    <dgm:pt modelId="{9AB8C0DB-CB09-2941-9092-83965BD0DB58}" type="pres">
      <dgm:prSet presAssocID="{47157F5A-F075-F944-875D-A00E53B50B49}" presName="dummyNode2" presStyleLbl="node1" presStyleIdx="2" presStyleCnt="4"/>
      <dgm:spPr/>
    </dgm:pt>
    <dgm:pt modelId="{7C79264C-489D-034A-8F06-7CDD3CAC76DD}" type="pres">
      <dgm:prSet presAssocID="{47157F5A-F075-F944-875D-A00E53B50B49}" presName="childNode2" presStyleLbl="bgAcc1" presStyleIdx="3" presStyleCnt="4" custScaleY="108148" custLinFactNeighborX="-11007">
        <dgm:presLayoutVars>
          <dgm:bulletEnabled val="1"/>
        </dgm:presLayoutVars>
      </dgm:prSet>
      <dgm:spPr/>
    </dgm:pt>
    <dgm:pt modelId="{7D639A39-9FDB-534E-84BC-BFDF868C6757}" type="pres">
      <dgm:prSet presAssocID="{47157F5A-F075-F944-875D-A00E53B50B49}" presName="childNode2tx" presStyleLbl="bgAcc1" presStyleIdx="3" presStyleCnt="4">
        <dgm:presLayoutVars>
          <dgm:bulletEnabled val="1"/>
        </dgm:presLayoutVars>
      </dgm:prSet>
      <dgm:spPr/>
    </dgm:pt>
    <dgm:pt modelId="{35415AB0-F213-1641-9193-7120A852DA83}" type="pres">
      <dgm:prSet presAssocID="{47157F5A-F075-F944-875D-A00E53B50B49}" presName="parentNode2" presStyleLbl="node1" presStyleIdx="3" presStyleCnt="4" custLinFactNeighborX="-10406" custLinFactNeighborY="-25768">
        <dgm:presLayoutVars>
          <dgm:chMax val="0"/>
          <dgm:bulletEnabled val="1"/>
        </dgm:presLayoutVars>
      </dgm:prSet>
      <dgm:spPr/>
    </dgm:pt>
    <dgm:pt modelId="{B164F9D2-35C5-104F-8C7F-AB01D105F502}" type="pres">
      <dgm:prSet presAssocID="{47157F5A-F075-F944-875D-A00E53B50B49}" presName="connSite2" presStyleCnt="0"/>
      <dgm:spPr/>
    </dgm:pt>
  </dgm:ptLst>
  <dgm:cxnLst>
    <dgm:cxn modelId="{7AFEE902-7FC5-1647-8E82-07C8652E0DD1}" type="presOf" srcId="{BBD1045F-6D6E-ED4F-A842-3E3767BF37AF}" destId="{2674C17C-09EA-C142-A622-9936D319E327}" srcOrd="0" destOrd="0" presId="urn:microsoft.com/office/officeart/2005/8/layout/hProcess4"/>
    <dgm:cxn modelId="{98E27C12-0AF3-0A44-A213-C31266925057}" srcId="{47F0F6AB-0594-5A4B-9B53-7B7DEEF856AE}" destId="{BBD1045F-6D6E-ED4F-A842-3E3767BF37AF}" srcOrd="0" destOrd="0" parTransId="{578F8A22-A644-3147-BC99-AC7E283CFC14}" sibTransId="{D1ACD4EB-F1C8-A04C-BEBC-62F9333213F1}"/>
    <dgm:cxn modelId="{7800ED29-9E71-9949-967A-5BCCADEF7A36}" type="presOf" srcId="{375A2A02-B252-7A4C-A819-F7683613CAB6}" destId="{ABC93578-B7D3-9A47-A2FD-1FB7D06F309F}" srcOrd="0" destOrd="0" presId="urn:microsoft.com/office/officeart/2005/8/layout/hProcess4"/>
    <dgm:cxn modelId="{1AFDFC2C-1697-C545-B566-26F3A8F0BE0B}" srcId="{7E4356E8-0CD6-214F-9BD2-740956F3603B}" destId="{47F0F6AB-0594-5A4B-9B53-7B7DEEF856AE}" srcOrd="1" destOrd="0" parTransId="{EF3B972B-B1CF-A649-930F-E24346FD502A}" sibTransId="{375A2A02-B252-7A4C-A819-F7683613CAB6}"/>
    <dgm:cxn modelId="{84A9CE2E-43FF-A248-BED0-52349A5EA0BD}" type="presOf" srcId="{A1FCBA53-8025-704C-A302-A90018223A2C}" destId="{FFC6F6C2-2979-644A-91B0-B868F1D5C570}" srcOrd="0" destOrd="0" presId="urn:microsoft.com/office/officeart/2005/8/layout/hProcess4"/>
    <dgm:cxn modelId="{6A99B43B-9715-2044-B0E7-7112C678E1BF}" type="presOf" srcId="{BBD1045F-6D6E-ED4F-A842-3E3767BF37AF}" destId="{CB3250DA-82E1-CF45-8AAF-130DC4BE7140}" srcOrd="1" destOrd="0" presId="urn:microsoft.com/office/officeart/2005/8/layout/hProcess4"/>
    <dgm:cxn modelId="{C4CDFB43-C1C7-4941-BDB6-A0C65828293D}" type="presOf" srcId="{68674B16-7FB3-7C4F-8C56-7904E1C8A03A}" destId="{3376966C-52C3-894E-8613-E6BB0E4A774C}" srcOrd="0" destOrd="0" presId="urn:microsoft.com/office/officeart/2005/8/layout/hProcess4"/>
    <dgm:cxn modelId="{A491744D-196D-584D-88CD-D8B6CD16F296}" type="presOf" srcId="{47F0F6AB-0594-5A4B-9B53-7B7DEEF856AE}" destId="{52AAA670-B3B5-C749-A11A-DB2375859A70}" srcOrd="0" destOrd="0" presId="urn:microsoft.com/office/officeart/2005/8/layout/hProcess4"/>
    <dgm:cxn modelId="{56C92078-0AB1-FB4B-A6AC-B2EBC2DDAA78}" srcId="{A1FCBA53-8025-704C-A302-A90018223A2C}" destId="{10DF897A-6A55-DD47-9271-E20DA56712E5}" srcOrd="0" destOrd="0" parTransId="{ADE7A18C-2F5E-464F-9A7A-823AEDF496B6}" sibTransId="{684CC88A-7E26-9A4E-ADB4-F8988AA217F2}"/>
    <dgm:cxn modelId="{06AE7F7B-DFC9-014B-BC72-C84E802D723A}" type="presOf" srcId="{F91C8CC5-AEB4-9341-8FE9-5B6C7278DA60}" destId="{7C79264C-489D-034A-8F06-7CDD3CAC76DD}" srcOrd="0" destOrd="0" presId="urn:microsoft.com/office/officeart/2005/8/layout/hProcess4"/>
    <dgm:cxn modelId="{542A5482-7A45-1946-A8F0-7FC233734A21}" type="presOf" srcId="{10DF897A-6A55-DD47-9271-E20DA56712E5}" destId="{113E8EC3-3F51-C54B-8E80-CC731B560F3C}" srcOrd="1" destOrd="0" presId="urn:microsoft.com/office/officeart/2005/8/layout/hProcess4"/>
    <dgm:cxn modelId="{92E9398F-0FE6-7B4C-BA19-0530EB2899BC}" type="presOf" srcId="{7E4356E8-0CD6-214F-9BD2-740956F3603B}" destId="{D4252B99-6403-EA4D-B710-D1C318B1C4F5}" srcOrd="0" destOrd="0" presId="urn:microsoft.com/office/officeart/2005/8/layout/hProcess4"/>
    <dgm:cxn modelId="{2816B9B0-71D2-1043-B9A8-66C6E208E714}" type="presOf" srcId="{F91C8CC5-AEB4-9341-8FE9-5B6C7278DA60}" destId="{7D639A39-9FDB-534E-84BC-BFDF868C6757}" srcOrd="1" destOrd="0" presId="urn:microsoft.com/office/officeart/2005/8/layout/hProcess4"/>
    <dgm:cxn modelId="{1C89A4C1-3D80-1C43-AD76-25B73C46D24D}" srcId="{7E4356E8-0CD6-214F-9BD2-740956F3603B}" destId="{A1FCBA53-8025-704C-A302-A90018223A2C}" srcOrd="2" destOrd="0" parTransId="{A8CF1663-B061-7B4D-8A34-59C630CB3A97}" sibTransId="{68674B16-7FB3-7C4F-8C56-7904E1C8A03A}"/>
    <dgm:cxn modelId="{BCB330C5-D8C5-8E46-8817-AEB0D9E74D84}" type="presOf" srcId="{47157F5A-F075-F944-875D-A00E53B50B49}" destId="{35415AB0-F213-1641-9193-7120A852DA83}" srcOrd="0" destOrd="0" presId="urn:microsoft.com/office/officeart/2005/8/layout/hProcess4"/>
    <dgm:cxn modelId="{272C2ECC-7A4A-DB4B-BA03-FB109B0A0FB7}" srcId="{7E4356E8-0CD6-214F-9BD2-740956F3603B}" destId="{9D13B57A-9E7F-D44C-87E4-BCB0C4E0A2E6}" srcOrd="0" destOrd="0" parTransId="{9C174162-140E-6440-A154-F2ABA361C3DE}" sibTransId="{07F51AB6-304A-BD43-8DB3-51B967FF51FF}"/>
    <dgm:cxn modelId="{D90D05D3-6F97-324E-B3AC-7B0B9D9E3E6B}" type="presOf" srcId="{9D13B57A-9E7F-D44C-87E4-BCB0C4E0A2E6}" destId="{B8F6E42B-FC36-6B47-AEA0-7CE66B499B82}" srcOrd="0" destOrd="0" presId="urn:microsoft.com/office/officeart/2005/8/layout/hProcess4"/>
    <dgm:cxn modelId="{A6B36FE7-B85C-0341-A3E6-6D0E3B786860}" srcId="{7E4356E8-0CD6-214F-9BD2-740956F3603B}" destId="{47157F5A-F075-F944-875D-A00E53B50B49}" srcOrd="3" destOrd="0" parTransId="{DA11DD34-0E22-D44D-885D-71233A30787D}" sibTransId="{2C04F2E7-9B7E-9A43-909D-1EAF3AD837E6}"/>
    <dgm:cxn modelId="{8E2D62EC-7576-924E-B9AD-06987F2BF9A9}" type="presOf" srcId="{07F51AB6-304A-BD43-8DB3-51B967FF51FF}" destId="{E6A790D5-2EBC-8A4F-8FD2-82EAFD30759F}" srcOrd="0" destOrd="0" presId="urn:microsoft.com/office/officeart/2005/8/layout/hProcess4"/>
    <dgm:cxn modelId="{4B38E7EE-8C38-8942-9915-7160DCE1001B}" srcId="{47157F5A-F075-F944-875D-A00E53B50B49}" destId="{F91C8CC5-AEB4-9341-8FE9-5B6C7278DA60}" srcOrd="0" destOrd="0" parTransId="{3B1D7F74-6EBF-1047-A9F6-57F60B0145A6}" sibTransId="{57637A75-47C9-D246-A455-2CCCE948613A}"/>
    <dgm:cxn modelId="{6FC197F0-9901-2440-ABEC-580A1D1C1DBD}" type="presOf" srcId="{10DF897A-6A55-DD47-9271-E20DA56712E5}" destId="{082F7F3A-EA50-D741-AB27-82742742DED4}" srcOrd="0" destOrd="0" presId="urn:microsoft.com/office/officeart/2005/8/layout/hProcess4"/>
    <dgm:cxn modelId="{F4319604-DC07-C847-8725-F586233E4DAF}" type="presParOf" srcId="{D4252B99-6403-EA4D-B710-D1C318B1C4F5}" destId="{695AABB0-DD66-834E-BC46-61CD8CBDE661}" srcOrd="0" destOrd="0" presId="urn:microsoft.com/office/officeart/2005/8/layout/hProcess4"/>
    <dgm:cxn modelId="{706B753B-F7E6-C54F-B76E-C55FBAEA3815}" type="presParOf" srcId="{D4252B99-6403-EA4D-B710-D1C318B1C4F5}" destId="{3A71196E-048C-4348-8480-FD1F8579A6A2}" srcOrd="1" destOrd="0" presId="urn:microsoft.com/office/officeart/2005/8/layout/hProcess4"/>
    <dgm:cxn modelId="{2C3D97DD-AF98-214E-BAC2-7A306BC639A1}" type="presParOf" srcId="{D4252B99-6403-EA4D-B710-D1C318B1C4F5}" destId="{0DF5774A-3F99-DC4F-9D07-AED7B36C55DC}" srcOrd="2" destOrd="0" presId="urn:microsoft.com/office/officeart/2005/8/layout/hProcess4"/>
    <dgm:cxn modelId="{B1BA52AE-D0FB-414C-8EEF-8A6FEA203AD1}" type="presParOf" srcId="{0DF5774A-3F99-DC4F-9D07-AED7B36C55DC}" destId="{8A17B352-A3C6-0B4F-B2DA-72A4D7628AD7}" srcOrd="0" destOrd="0" presId="urn:microsoft.com/office/officeart/2005/8/layout/hProcess4"/>
    <dgm:cxn modelId="{E33646AC-610B-C645-85E6-5D2FF7870DD7}" type="presParOf" srcId="{8A17B352-A3C6-0B4F-B2DA-72A4D7628AD7}" destId="{66E31C8C-DD17-EF47-96FD-A2A164079670}" srcOrd="0" destOrd="0" presId="urn:microsoft.com/office/officeart/2005/8/layout/hProcess4"/>
    <dgm:cxn modelId="{A049ADE3-A06B-844A-ACBC-D96AB66DA634}" type="presParOf" srcId="{8A17B352-A3C6-0B4F-B2DA-72A4D7628AD7}" destId="{96F44528-1482-9A44-9207-185C7F6B943C}" srcOrd="1" destOrd="0" presId="urn:microsoft.com/office/officeart/2005/8/layout/hProcess4"/>
    <dgm:cxn modelId="{2D1ACD9D-8A13-FB45-9660-421F1980DA68}" type="presParOf" srcId="{8A17B352-A3C6-0B4F-B2DA-72A4D7628AD7}" destId="{71D3EEFF-FFE6-5542-802C-F6631412E7E6}" srcOrd="2" destOrd="0" presId="urn:microsoft.com/office/officeart/2005/8/layout/hProcess4"/>
    <dgm:cxn modelId="{6F8A3BD3-0829-8644-B4AC-C15BE2DCA1B8}" type="presParOf" srcId="{8A17B352-A3C6-0B4F-B2DA-72A4D7628AD7}" destId="{B8F6E42B-FC36-6B47-AEA0-7CE66B499B82}" srcOrd="3" destOrd="0" presId="urn:microsoft.com/office/officeart/2005/8/layout/hProcess4"/>
    <dgm:cxn modelId="{55D4A107-5915-CB4F-B273-A148FADD8D24}" type="presParOf" srcId="{8A17B352-A3C6-0B4F-B2DA-72A4D7628AD7}" destId="{5643B48A-997B-C346-B2DD-1FF36B6C61DE}" srcOrd="4" destOrd="0" presId="urn:microsoft.com/office/officeart/2005/8/layout/hProcess4"/>
    <dgm:cxn modelId="{4E71B603-9936-CE44-BAF3-1CC89143FF89}" type="presParOf" srcId="{0DF5774A-3F99-DC4F-9D07-AED7B36C55DC}" destId="{E6A790D5-2EBC-8A4F-8FD2-82EAFD30759F}" srcOrd="1" destOrd="0" presId="urn:microsoft.com/office/officeart/2005/8/layout/hProcess4"/>
    <dgm:cxn modelId="{AFA7BCCF-73CF-C941-8963-C0DF212B7396}" type="presParOf" srcId="{0DF5774A-3F99-DC4F-9D07-AED7B36C55DC}" destId="{C516F8CC-531B-984A-B0FA-EB2BAEF008C5}" srcOrd="2" destOrd="0" presId="urn:microsoft.com/office/officeart/2005/8/layout/hProcess4"/>
    <dgm:cxn modelId="{C4A8BDAE-9FD7-C640-9558-85C6FD6B3DA7}" type="presParOf" srcId="{C516F8CC-531B-984A-B0FA-EB2BAEF008C5}" destId="{12413C7A-EB10-F84A-A1A3-D6A32B78D15C}" srcOrd="0" destOrd="0" presId="urn:microsoft.com/office/officeart/2005/8/layout/hProcess4"/>
    <dgm:cxn modelId="{BB4A99CE-A086-F047-A05F-42844299A535}" type="presParOf" srcId="{C516F8CC-531B-984A-B0FA-EB2BAEF008C5}" destId="{2674C17C-09EA-C142-A622-9936D319E327}" srcOrd="1" destOrd="0" presId="urn:microsoft.com/office/officeart/2005/8/layout/hProcess4"/>
    <dgm:cxn modelId="{728491EA-662C-6343-9210-B7611FAD2CCE}" type="presParOf" srcId="{C516F8CC-531B-984A-B0FA-EB2BAEF008C5}" destId="{CB3250DA-82E1-CF45-8AAF-130DC4BE7140}" srcOrd="2" destOrd="0" presId="urn:microsoft.com/office/officeart/2005/8/layout/hProcess4"/>
    <dgm:cxn modelId="{9BA541F8-04CF-D640-8ECC-052ED80C3B51}" type="presParOf" srcId="{C516F8CC-531B-984A-B0FA-EB2BAEF008C5}" destId="{52AAA670-B3B5-C749-A11A-DB2375859A70}" srcOrd="3" destOrd="0" presId="urn:microsoft.com/office/officeart/2005/8/layout/hProcess4"/>
    <dgm:cxn modelId="{3D02E2FC-4CC1-764F-A92C-5A0543D1664B}" type="presParOf" srcId="{C516F8CC-531B-984A-B0FA-EB2BAEF008C5}" destId="{7782E7D5-3D2F-974F-BEA9-35221D6424A6}" srcOrd="4" destOrd="0" presId="urn:microsoft.com/office/officeart/2005/8/layout/hProcess4"/>
    <dgm:cxn modelId="{9DAE1969-2077-1949-A546-DBE7762C9C4C}" type="presParOf" srcId="{0DF5774A-3F99-DC4F-9D07-AED7B36C55DC}" destId="{ABC93578-B7D3-9A47-A2FD-1FB7D06F309F}" srcOrd="3" destOrd="0" presId="urn:microsoft.com/office/officeart/2005/8/layout/hProcess4"/>
    <dgm:cxn modelId="{4FE9D306-5C08-2340-9524-213AD57C4333}" type="presParOf" srcId="{0DF5774A-3F99-DC4F-9D07-AED7B36C55DC}" destId="{B7889220-7B15-BF4B-805A-F6E7694FF305}" srcOrd="4" destOrd="0" presId="urn:microsoft.com/office/officeart/2005/8/layout/hProcess4"/>
    <dgm:cxn modelId="{821D14D7-1179-BD45-AD48-C5F93FCD9934}" type="presParOf" srcId="{B7889220-7B15-BF4B-805A-F6E7694FF305}" destId="{3D3A1E2A-6998-6C47-9BF3-BEF210A764B1}" srcOrd="0" destOrd="0" presId="urn:microsoft.com/office/officeart/2005/8/layout/hProcess4"/>
    <dgm:cxn modelId="{C98A2CB6-2D1E-9540-80DB-7DBDDEC0C092}" type="presParOf" srcId="{B7889220-7B15-BF4B-805A-F6E7694FF305}" destId="{082F7F3A-EA50-D741-AB27-82742742DED4}" srcOrd="1" destOrd="0" presId="urn:microsoft.com/office/officeart/2005/8/layout/hProcess4"/>
    <dgm:cxn modelId="{E44E06F8-9EB7-4B44-AADB-8F0E254CA7E2}" type="presParOf" srcId="{B7889220-7B15-BF4B-805A-F6E7694FF305}" destId="{113E8EC3-3F51-C54B-8E80-CC731B560F3C}" srcOrd="2" destOrd="0" presId="urn:microsoft.com/office/officeart/2005/8/layout/hProcess4"/>
    <dgm:cxn modelId="{538DBFC8-C225-E941-B2BD-53907564DC2B}" type="presParOf" srcId="{B7889220-7B15-BF4B-805A-F6E7694FF305}" destId="{FFC6F6C2-2979-644A-91B0-B868F1D5C570}" srcOrd="3" destOrd="0" presId="urn:microsoft.com/office/officeart/2005/8/layout/hProcess4"/>
    <dgm:cxn modelId="{192E3818-ABF6-5B43-9FD7-940755344E8D}" type="presParOf" srcId="{B7889220-7B15-BF4B-805A-F6E7694FF305}" destId="{A4423610-F567-4445-9214-EC777D86E1FE}" srcOrd="4" destOrd="0" presId="urn:microsoft.com/office/officeart/2005/8/layout/hProcess4"/>
    <dgm:cxn modelId="{A121C00D-99B1-0546-9CA6-90CD346330EE}" type="presParOf" srcId="{0DF5774A-3F99-DC4F-9D07-AED7B36C55DC}" destId="{3376966C-52C3-894E-8613-E6BB0E4A774C}" srcOrd="5" destOrd="0" presId="urn:microsoft.com/office/officeart/2005/8/layout/hProcess4"/>
    <dgm:cxn modelId="{26CD0526-08A8-4C46-B4F3-EB65A24C6602}" type="presParOf" srcId="{0DF5774A-3F99-DC4F-9D07-AED7B36C55DC}" destId="{BB1897DA-5AEA-CD4C-82E0-DC6723A604E9}" srcOrd="6" destOrd="0" presId="urn:microsoft.com/office/officeart/2005/8/layout/hProcess4"/>
    <dgm:cxn modelId="{8A04A132-5E14-E946-8D89-DFC2FA7CBB28}" type="presParOf" srcId="{BB1897DA-5AEA-CD4C-82E0-DC6723A604E9}" destId="{9AB8C0DB-CB09-2941-9092-83965BD0DB58}" srcOrd="0" destOrd="0" presId="urn:microsoft.com/office/officeart/2005/8/layout/hProcess4"/>
    <dgm:cxn modelId="{1AE65A0F-5A06-8D4F-A28F-7EAC69FED762}" type="presParOf" srcId="{BB1897DA-5AEA-CD4C-82E0-DC6723A604E9}" destId="{7C79264C-489D-034A-8F06-7CDD3CAC76DD}" srcOrd="1" destOrd="0" presId="urn:microsoft.com/office/officeart/2005/8/layout/hProcess4"/>
    <dgm:cxn modelId="{CD3D9505-3AB0-C146-BD78-431C0C4B6035}" type="presParOf" srcId="{BB1897DA-5AEA-CD4C-82E0-DC6723A604E9}" destId="{7D639A39-9FDB-534E-84BC-BFDF868C6757}" srcOrd="2" destOrd="0" presId="urn:microsoft.com/office/officeart/2005/8/layout/hProcess4"/>
    <dgm:cxn modelId="{67CDE5A8-54FD-6C43-91A1-BC78D8E1EC7D}" type="presParOf" srcId="{BB1897DA-5AEA-CD4C-82E0-DC6723A604E9}" destId="{35415AB0-F213-1641-9193-7120A852DA83}" srcOrd="3" destOrd="0" presId="urn:microsoft.com/office/officeart/2005/8/layout/hProcess4"/>
    <dgm:cxn modelId="{54B32A38-FF4D-F440-8F61-8B98EB5CDD5C}" type="presParOf" srcId="{BB1897DA-5AEA-CD4C-82E0-DC6723A604E9}" destId="{B164F9D2-35C5-104F-8C7F-AB01D105F502}"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44528-1482-9A44-9207-185C7F6B943C}">
      <dsp:nvSpPr>
        <dsp:cNvPr id="0" name=""/>
        <dsp:cNvSpPr/>
      </dsp:nvSpPr>
      <dsp:spPr>
        <a:xfrm>
          <a:off x="114440" y="1245406"/>
          <a:ext cx="1801773" cy="1607172"/>
        </a:xfrm>
        <a:prstGeom prst="roundRect">
          <a:avLst>
            <a:gd name="adj" fmla="val 10000"/>
          </a:avLst>
        </a:prstGeom>
        <a:solidFill>
          <a:srgbClr val="004F92">
            <a:alpha val="90000"/>
          </a:srgbClr>
        </a:solidFill>
        <a:ln w="9525" cap="flat" cmpd="sng" algn="ctr">
          <a:noFill/>
          <a:prstDash val="solid"/>
        </a:ln>
        <a:effectLst/>
      </dsp:spPr>
      <dsp:style>
        <a:lnRef idx="1">
          <a:scrgbClr r="0" g="0" b="0"/>
        </a:lnRef>
        <a:fillRef idx="1">
          <a:scrgbClr r="0" g="0" b="0"/>
        </a:fillRef>
        <a:effectRef idx="0">
          <a:scrgbClr r="0" g="0" b="0"/>
        </a:effectRef>
        <a:fontRef idx="minor"/>
      </dsp:style>
    </dsp:sp>
    <dsp:sp modelId="{E6A790D5-2EBC-8A4F-8FD2-82EAFD30759F}">
      <dsp:nvSpPr>
        <dsp:cNvPr id="0" name=""/>
        <dsp:cNvSpPr/>
      </dsp:nvSpPr>
      <dsp:spPr>
        <a:xfrm>
          <a:off x="1086457" y="1800719"/>
          <a:ext cx="1907594" cy="1907594"/>
        </a:xfrm>
        <a:prstGeom prst="leftCircularArrow">
          <a:avLst>
            <a:gd name="adj1" fmla="val 3674"/>
            <a:gd name="adj2" fmla="val 457755"/>
            <a:gd name="adj3" fmla="val 1819362"/>
            <a:gd name="adj4" fmla="val 8610586"/>
            <a:gd name="adj5" fmla="val 4286"/>
          </a:avLst>
        </a:prstGeom>
        <a:solidFill>
          <a:srgbClr val="1D95D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8F6E42B-FC36-6B47-AEA0-7CE66B499B82}">
      <dsp:nvSpPr>
        <dsp:cNvPr id="0" name=""/>
        <dsp:cNvSpPr/>
      </dsp:nvSpPr>
      <dsp:spPr>
        <a:xfrm>
          <a:off x="533693" y="2656963"/>
          <a:ext cx="1601576" cy="636894"/>
        </a:xfrm>
        <a:prstGeom prst="roundRect">
          <a:avLst>
            <a:gd name="adj" fmla="val 10000"/>
          </a:avLst>
        </a:prstGeom>
        <a:solidFill>
          <a:srgbClr val="1D95D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i-FI" sz="1400" b="1" kern="1200" dirty="0">
              <a:solidFill>
                <a:schemeClr val="bg1"/>
              </a:solidFill>
              <a:latin typeface="Calibri Light" panose="020F0302020204030204" pitchFamily="34" charset="0"/>
              <a:cs typeface="Calibri Light" panose="020F0302020204030204" pitchFamily="34" charset="0"/>
            </a:rPr>
            <a:t>Pienet käytännön tapojen muutokset</a:t>
          </a:r>
        </a:p>
      </dsp:txBody>
      <dsp:txXfrm>
        <a:off x="552347" y="2675617"/>
        <a:ext cx="1564268" cy="599586"/>
      </dsp:txXfrm>
    </dsp:sp>
    <dsp:sp modelId="{2674C17C-09EA-C142-A622-9936D319E327}">
      <dsp:nvSpPr>
        <dsp:cNvPr id="0" name=""/>
        <dsp:cNvSpPr/>
      </dsp:nvSpPr>
      <dsp:spPr>
        <a:xfrm>
          <a:off x="2339661" y="1244541"/>
          <a:ext cx="1801773" cy="1607172"/>
        </a:xfrm>
        <a:prstGeom prst="roundRect">
          <a:avLst>
            <a:gd name="adj" fmla="val 10000"/>
          </a:avLst>
        </a:prstGeom>
        <a:solidFill>
          <a:srgbClr val="004F92">
            <a:alpha val="90000"/>
          </a:srgb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16205" tIns="116205" rIns="116205" bIns="116205" numCol="1" spcCol="1270" anchor="t" anchorCtr="0">
          <a:noAutofit/>
        </a:bodyPr>
        <a:lstStyle/>
        <a:p>
          <a:pPr marL="285750" lvl="1" indent="-285750" algn="l" defTabSz="2711450">
            <a:lnSpc>
              <a:spcPct val="90000"/>
            </a:lnSpc>
            <a:spcBef>
              <a:spcPct val="0"/>
            </a:spcBef>
            <a:spcAft>
              <a:spcPct val="15000"/>
            </a:spcAft>
            <a:buChar char="•"/>
          </a:pPr>
          <a:endParaRPr lang="fi-FI" sz="6100" kern="1200" dirty="0">
            <a:solidFill>
              <a:schemeClr val="bg1"/>
            </a:solidFill>
            <a:latin typeface="Calibri Light" panose="020F0302020204030204" pitchFamily="34" charset="0"/>
            <a:cs typeface="Calibri Light" panose="020F0302020204030204" pitchFamily="34" charset="0"/>
          </a:endParaRPr>
        </a:p>
      </dsp:txBody>
      <dsp:txXfrm>
        <a:off x="2376647" y="1625921"/>
        <a:ext cx="1727801" cy="1188806"/>
      </dsp:txXfrm>
    </dsp:sp>
    <dsp:sp modelId="{ABC93578-B7D3-9A47-A2FD-1FB7D06F309F}">
      <dsp:nvSpPr>
        <dsp:cNvPr id="0" name=""/>
        <dsp:cNvSpPr/>
      </dsp:nvSpPr>
      <dsp:spPr>
        <a:xfrm>
          <a:off x="3328181" y="386190"/>
          <a:ext cx="2126752" cy="2126752"/>
        </a:xfrm>
        <a:prstGeom prst="circularArrow">
          <a:avLst>
            <a:gd name="adj1" fmla="val 3295"/>
            <a:gd name="adj2" fmla="val 406894"/>
            <a:gd name="adj3" fmla="val 19732400"/>
            <a:gd name="adj4" fmla="val 12890315"/>
            <a:gd name="adj5" fmla="val 3845"/>
          </a:avLst>
        </a:prstGeom>
        <a:solidFill>
          <a:srgbClr val="1D95D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2AAA670-B3B5-C749-A11A-DB2375859A70}">
      <dsp:nvSpPr>
        <dsp:cNvPr id="0" name=""/>
        <dsp:cNvSpPr/>
      </dsp:nvSpPr>
      <dsp:spPr>
        <a:xfrm>
          <a:off x="2780303" y="829598"/>
          <a:ext cx="1601576" cy="636894"/>
        </a:xfrm>
        <a:prstGeom prst="roundRect">
          <a:avLst>
            <a:gd name="adj" fmla="val 10000"/>
          </a:avLst>
        </a:prstGeom>
        <a:solidFill>
          <a:srgbClr val="1D95D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i-FI" sz="1400" b="1" kern="1200" dirty="0">
              <a:solidFill>
                <a:schemeClr val="bg1"/>
              </a:solidFill>
              <a:latin typeface="Calibri Light" panose="020F0302020204030204" pitchFamily="34" charset="0"/>
              <a:cs typeface="Calibri Light" panose="020F0302020204030204" pitchFamily="34" charset="0"/>
            </a:rPr>
            <a:t>Henkilökohtainen valmennus</a:t>
          </a:r>
        </a:p>
      </dsp:txBody>
      <dsp:txXfrm>
        <a:off x="2798957" y="848252"/>
        <a:ext cx="1564268" cy="599586"/>
      </dsp:txXfrm>
    </dsp:sp>
    <dsp:sp modelId="{082F7F3A-EA50-D741-AB27-82742742DED4}">
      <dsp:nvSpPr>
        <dsp:cNvPr id="0" name=""/>
        <dsp:cNvSpPr/>
      </dsp:nvSpPr>
      <dsp:spPr>
        <a:xfrm>
          <a:off x="4580503" y="1245406"/>
          <a:ext cx="1801773" cy="1607172"/>
        </a:xfrm>
        <a:prstGeom prst="roundRect">
          <a:avLst>
            <a:gd name="adj" fmla="val 10000"/>
          </a:avLst>
        </a:prstGeom>
        <a:solidFill>
          <a:srgbClr val="004F92">
            <a:alpha val="90000"/>
          </a:srgb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16205" tIns="116205" rIns="116205" bIns="116205" numCol="1" spcCol="1270" anchor="t" anchorCtr="0">
          <a:noAutofit/>
        </a:bodyPr>
        <a:lstStyle/>
        <a:p>
          <a:pPr marL="285750" lvl="1" indent="-285750" algn="l" defTabSz="2711450">
            <a:lnSpc>
              <a:spcPct val="90000"/>
            </a:lnSpc>
            <a:spcBef>
              <a:spcPct val="0"/>
            </a:spcBef>
            <a:spcAft>
              <a:spcPct val="15000"/>
            </a:spcAft>
            <a:buChar char="•"/>
          </a:pPr>
          <a:endParaRPr lang="fi-FI" sz="6100" kern="1200" dirty="0">
            <a:solidFill>
              <a:schemeClr val="bg1"/>
            </a:solidFill>
            <a:latin typeface="Calibri Light" panose="020F0302020204030204" pitchFamily="34" charset="0"/>
            <a:cs typeface="Calibri Light" panose="020F0302020204030204" pitchFamily="34" charset="0"/>
          </a:endParaRPr>
        </a:p>
      </dsp:txBody>
      <dsp:txXfrm>
        <a:off x="4617489" y="1282392"/>
        <a:ext cx="1727801" cy="1188806"/>
      </dsp:txXfrm>
    </dsp:sp>
    <dsp:sp modelId="{3376966C-52C3-894E-8613-E6BB0E4A774C}">
      <dsp:nvSpPr>
        <dsp:cNvPr id="0" name=""/>
        <dsp:cNvSpPr/>
      </dsp:nvSpPr>
      <dsp:spPr>
        <a:xfrm>
          <a:off x="5653036" y="1806693"/>
          <a:ext cx="1813469" cy="1813469"/>
        </a:xfrm>
        <a:prstGeom prst="leftCircularArrow">
          <a:avLst>
            <a:gd name="adj1" fmla="val 3865"/>
            <a:gd name="adj2" fmla="val 483727"/>
            <a:gd name="adj3" fmla="val 1920924"/>
            <a:gd name="adj4" fmla="val 8686176"/>
            <a:gd name="adj5" fmla="val 4509"/>
          </a:avLst>
        </a:prstGeom>
        <a:solidFill>
          <a:srgbClr val="1D95D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FC6F6C2-2979-644A-91B0-B868F1D5C570}">
      <dsp:nvSpPr>
        <dsp:cNvPr id="0" name=""/>
        <dsp:cNvSpPr/>
      </dsp:nvSpPr>
      <dsp:spPr>
        <a:xfrm>
          <a:off x="5084570" y="2615552"/>
          <a:ext cx="1601576" cy="636894"/>
        </a:xfrm>
        <a:prstGeom prst="roundRect">
          <a:avLst>
            <a:gd name="adj" fmla="val 10000"/>
          </a:avLst>
        </a:prstGeom>
        <a:solidFill>
          <a:srgbClr val="1D95D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i-FI" sz="1400" b="1" kern="1200" dirty="0">
              <a:solidFill>
                <a:schemeClr val="bg1"/>
              </a:solidFill>
              <a:latin typeface="Calibri Light" panose="020F0302020204030204" pitchFamily="34" charset="0"/>
              <a:cs typeface="Calibri Light" panose="020F0302020204030204" pitchFamily="34" charset="0"/>
            </a:rPr>
            <a:t>Joustavasti </a:t>
          </a:r>
          <a:br>
            <a:rPr lang="fi-FI" sz="1400" b="1" kern="1200" dirty="0">
              <a:solidFill>
                <a:schemeClr val="bg1"/>
              </a:solidFill>
              <a:latin typeface="Calibri Light" panose="020F0302020204030204" pitchFamily="34" charset="0"/>
              <a:cs typeface="Calibri Light" panose="020F0302020204030204" pitchFamily="34" charset="0"/>
            </a:rPr>
          </a:br>
          <a:r>
            <a:rPr lang="fi-FI" sz="1400" b="1" kern="1200" dirty="0" err="1">
              <a:solidFill>
                <a:schemeClr val="bg1"/>
              </a:solidFill>
              <a:latin typeface="Calibri Light" panose="020F0302020204030204" pitchFamily="34" charset="0"/>
              <a:cs typeface="Calibri Light" panose="020F0302020204030204" pitchFamily="34" charset="0"/>
            </a:rPr>
            <a:t>etänä</a:t>
          </a:r>
          <a:endParaRPr lang="fi-FI" sz="1400" b="1" kern="1200" dirty="0">
            <a:solidFill>
              <a:schemeClr val="bg1"/>
            </a:solidFill>
            <a:latin typeface="Calibri Light" panose="020F0302020204030204" pitchFamily="34" charset="0"/>
            <a:cs typeface="Calibri Light" panose="020F0302020204030204" pitchFamily="34" charset="0"/>
          </a:endParaRPr>
        </a:p>
      </dsp:txBody>
      <dsp:txXfrm>
        <a:off x="5103224" y="2634206"/>
        <a:ext cx="1564268" cy="599586"/>
      </dsp:txXfrm>
    </dsp:sp>
    <dsp:sp modelId="{7C79264C-489D-034A-8F06-7CDD3CAC76DD}">
      <dsp:nvSpPr>
        <dsp:cNvPr id="0" name=""/>
        <dsp:cNvSpPr/>
      </dsp:nvSpPr>
      <dsp:spPr>
        <a:xfrm>
          <a:off x="6812751" y="1244541"/>
          <a:ext cx="1801773" cy="1607172"/>
        </a:xfrm>
        <a:prstGeom prst="roundRect">
          <a:avLst>
            <a:gd name="adj" fmla="val 10000"/>
          </a:avLst>
        </a:prstGeom>
        <a:solidFill>
          <a:srgbClr val="004F92">
            <a:alpha val="90000"/>
          </a:srgb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16205" tIns="116205" rIns="116205" bIns="116205" numCol="1" spcCol="1270" anchor="t" anchorCtr="0">
          <a:noAutofit/>
        </a:bodyPr>
        <a:lstStyle/>
        <a:p>
          <a:pPr marL="285750" lvl="1" indent="-285750" algn="l" defTabSz="2711450">
            <a:lnSpc>
              <a:spcPct val="90000"/>
            </a:lnSpc>
            <a:spcBef>
              <a:spcPct val="0"/>
            </a:spcBef>
            <a:spcAft>
              <a:spcPct val="15000"/>
            </a:spcAft>
            <a:buChar char="•"/>
          </a:pPr>
          <a:endParaRPr lang="fi-FI" sz="6100" kern="1200" dirty="0">
            <a:solidFill>
              <a:schemeClr val="bg1"/>
            </a:solidFill>
            <a:latin typeface="Calibri Light" panose="020F0302020204030204" pitchFamily="34" charset="0"/>
            <a:cs typeface="Calibri Light" panose="020F0302020204030204" pitchFamily="34" charset="0"/>
          </a:endParaRPr>
        </a:p>
      </dsp:txBody>
      <dsp:txXfrm>
        <a:off x="6849737" y="1625921"/>
        <a:ext cx="1727801" cy="1188806"/>
      </dsp:txXfrm>
    </dsp:sp>
    <dsp:sp modelId="{35415AB0-F213-1641-9193-7120A852DA83}">
      <dsp:nvSpPr>
        <dsp:cNvPr id="0" name=""/>
        <dsp:cNvSpPr/>
      </dsp:nvSpPr>
      <dsp:spPr>
        <a:xfrm>
          <a:off x="7244807" y="822522"/>
          <a:ext cx="1601576" cy="636894"/>
        </a:xfrm>
        <a:prstGeom prst="roundRect">
          <a:avLst>
            <a:gd name="adj" fmla="val 10000"/>
          </a:avLst>
        </a:prstGeom>
        <a:solidFill>
          <a:srgbClr val="1D95D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i-FI" sz="1400" b="1" kern="1200" dirty="0">
              <a:solidFill>
                <a:schemeClr val="bg1"/>
              </a:solidFill>
              <a:latin typeface="Calibri Light" panose="020F0302020204030204" pitchFamily="34" charset="0"/>
              <a:cs typeface="Calibri Light" panose="020F0302020204030204" pitchFamily="34" charset="0"/>
            </a:rPr>
            <a:t>Varmoja tuloksia!</a:t>
          </a:r>
        </a:p>
      </dsp:txBody>
      <dsp:txXfrm>
        <a:off x="7263461" y="841176"/>
        <a:ext cx="1564268" cy="59958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9202" cy="512304"/>
          </a:xfrm>
          <a:prstGeom prst="rect">
            <a:avLst/>
          </a:prstGeom>
        </p:spPr>
        <p:txBody>
          <a:bodyPr vert="horz" lIns="94796" tIns="47398" rIns="94796" bIns="47398" rtlCol="0"/>
          <a:lstStyle>
            <a:lvl1pPr algn="l">
              <a:defRPr sz="1200">
                <a:latin typeface="Arial" charset="0"/>
                <a:ea typeface="ＭＳ Ｐゴシック" pitchFamily="34" charset="-128"/>
              </a:defRPr>
            </a:lvl1pPr>
          </a:lstStyle>
          <a:p>
            <a:pPr>
              <a:defRPr/>
            </a:pPr>
            <a:endParaRPr lang="fi-FI" dirty="0"/>
          </a:p>
        </p:txBody>
      </p:sp>
      <p:sp>
        <p:nvSpPr>
          <p:cNvPr id="3" name="Date Placeholder 2"/>
          <p:cNvSpPr>
            <a:spLocks noGrp="1"/>
          </p:cNvSpPr>
          <p:nvPr>
            <p:ph type="dt" sz="quarter" idx="1"/>
          </p:nvPr>
        </p:nvSpPr>
        <p:spPr>
          <a:xfrm>
            <a:off x="4023203" y="0"/>
            <a:ext cx="3079202" cy="512304"/>
          </a:xfrm>
          <a:prstGeom prst="rect">
            <a:avLst/>
          </a:prstGeom>
        </p:spPr>
        <p:txBody>
          <a:bodyPr vert="horz" lIns="94796" tIns="47398" rIns="94796" bIns="47398" rtlCol="0"/>
          <a:lstStyle>
            <a:lvl1pPr algn="r">
              <a:defRPr sz="1200">
                <a:latin typeface="Arial" charset="0"/>
                <a:ea typeface="ＭＳ Ｐゴシック" pitchFamily="34" charset="-128"/>
              </a:defRPr>
            </a:lvl1pPr>
          </a:lstStyle>
          <a:p>
            <a:pPr>
              <a:defRPr/>
            </a:pPr>
            <a:fld id="{96BA7F56-1BE8-47A9-908A-0BAC353DAC08}" type="datetimeFigureOut">
              <a:rPr lang="fi-FI"/>
              <a:pPr>
                <a:defRPr/>
              </a:pPr>
              <a:t>1.12.2023</a:t>
            </a:fld>
            <a:endParaRPr lang="fi-FI" dirty="0"/>
          </a:p>
        </p:txBody>
      </p:sp>
      <p:sp>
        <p:nvSpPr>
          <p:cNvPr id="4" name="Footer Placeholder 3"/>
          <p:cNvSpPr>
            <a:spLocks noGrp="1"/>
          </p:cNvSpPr>
          <p:nvPr>
            <p:ph type="ftr" sz="quarter" idx="2"/>
          </p:nvPr>
        </p:nvSpPr>
        <p:spPr>
          <a:xfrm>
            <a:off x="0" y="9720673"/>
            <a:ext cx="3079202" cy="512303"/>
          </a:xfrm>
          <a:prstGeom prst="rect">
            <a:avLst/>
          </a:prstGeom>
        </p:spPr>
        <p:txBody>
          <a:bodyPr vert="horz" lIns="94796" tIns="47398" rIns="94796" bIns="47398" rtlCol="0" anchor="b"/>
          <a:lstStyle>
            <a:lvl1pPr algn="l">
              <a:defRPr sz="1200">
                <a:latin typeface="Arial" charset="0"/>
                <a:ea typeface="ＭＳ Ｐゴシック" pitchFamily="34" charset="-128"/>
              </a:defRPr>
            </a:lvl1pPr>
          </a:lstStyle>
          <a:p>
            <a:pPr>
              <a:defRPr/>
            </a:pPr>
            <a:endParaRPr lang="fi-FI" dirty="0"/>
          </a:p>
        </p:txBody>
      </p:sp>
      <p:sp>
        <p:nvSpPr>
          <p:cNvPr id="5" name="Slide Number Placeholder 4"/>
          <p:cNvSpPr>
            <a:spLocks noGrp="1"/>
          </p:cNvSpPr>
          <p:nvPr>
            <p:ph type="sldNum" sz="quarter" idx="3"/>
          </p:nvPr>
        </p:nvSpPr>
        <p:spPr>
          <a:xfrm>
            <a:off x="4023203" y="9720673"/>
            <a:ext cx="3079202" cy="512303"/>
          </a:xfrm>
          <a:prstGeom prst="rect">
            <a:avLst/>
          </a:prstGeom>
        </p:spPr>
        <p:txBody>
          <a:bodyPr vert="horz" wrap="square" lIns="94796" tIns="47398" rIns="94796" bIns="47398" numCol="1" anchor="b" anchorCtr="0" compatLnSpc="1">
            <a:prstTxWarp prst="textNoShape">
              <a:avLst/>
            </a:prstTxWarp>
          </a:bodyPr>
          <a:lstStyle>
            <a:lvl1pPr algn="r">
              <a:defRPr sz="1200"/>
            </a:lvl1pPr>
          </a:lstStyle>
          <a:p>
            <a:fld id="{1395DE70-82EA-4F72-B494-3BC28812C489}" type="slidenum">
              <a:rPr lang="fi-FI" altLang="fi-FI"/>
              <a:pPr/>
              <a:t>‹#›</a:t>
            </a:fld>
            <a:endParaRPr lang="fi-FI" altLang="fi-FI" dirty="0"/>
          </a:p>
        </p:txBody>
      </p:sp>
    </p:spTree>
    <p:extLst>
      <p:ext uri="{BB962C8B-B14F-4D97-AF65-F5344CB8AC3E}">
        <p14:creationId xmlns:p14="http://schemas.microsoft.com/office/powerpoint/2010/main" val="582229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9202" cy="512304"/>
          </a:xfrm>
          <a:prstGeom prst="rect">
            <a:avLst/>
          </a:prstGeom>
        </p:spPr>
        <p:txBody>
          <a:bodyPr vert="horz" lIns="94796" tIns="47398" rIns="94796" bIns="47398" rtlCol="0"/>
          <a:lstStyle>
            <a:lvl1pPr algn="l">
              <a:defRPr sz="1200">
                <a:latin typeface="Arial" charset="0"/>
                <a:ea typeface="ＭＳ Ｐゴシック" pitchFamily="34" charset="-128"/>
              </a:defRPr>
            </a:lvl1pPr>
          </a:lstStyle>
          <a:p>
            <a:pPr>
              <a:defRPr/>
            </a:pPr>
            <a:endParaRPr lang="fi-FI" dirty="0"/>
          </a:p>
        </p:txBody>
      </p:sp>
      <p:sp>
        <p:nvSpPr>
          <p:cNvPr id="3" name="Date Placeholder 2"/>
          <p:cNvSpPr>
            <a:spLocks noGrp="1"/>
          </p:cNvSpPr>
          <p:nvPr>
            <p:ph type="dt" idx="1"/>
          </p:nvPr>
        </p:nvSpPr>
        <p:spPr>
          <a:xfrm>
            <a:off x="4023203" y="0"/>
            <a:ext cx="3079202" cy="512304"/>
          </a:xfrm>
          <a:prstGeom prst="rect">
            <a:avLst/>
          </a:prstGeom>
        </p:spPr>
        <p:txBody>
          <a:bodyPr vert="horz" lIns="94796" tIns="47398" rIns="94796" bIns="47398" rtlCol="0"/>
          <a:lstStyle>
            <a:lvl1pPr algn="r">
              <a:defRPr sz="1200">
                <a:latin typeface="Arial" charset="0"/>
                <a:ea typeface="ＭＳ Ｐゴシック" pitchFamily="34" charset="-128"/>
              </a:defRPr>
            </a:lvl1pPr>
          </a:lstStyle>
          <a:p>
            <a:pPr>
              <a:defRPr/>
            </a:pPr>
            <a:fld id="{CD6F7DE9-7531-4E40-8ABE-8AA899F5B8F9}" type="datetimeFigureOut">
              <a:rPr lang="fi-FI"/>
              <a:pPr>
                <a:defRPr/>
              </a:pPr>
              <a:t>1.12.2023</a:t>
            </a:fld>
            <a:endParaRPr lang="fi-FI" dirty="0"/>
          </a:p>
        </p:txBody>
      </p:sp>
      <p:sp>
        <p:nvSpPr>
          <p:cNvPr id="4" name="Slide Image Placeholder 3"/>
          <p:cNvSpPr>
            <a:spLocks noGrp="1" noRot="1" noChangeAspect="1"/>
          </p:cNvSpPr>
          <p:nvPr>
            <p:ph type="sldImg" idx="2"/>
          </p:nvPr>
        </p:nvSpPr>
        <p:spPr>
          <a:xfrm>
            <a:off x="141288" y="768350"/>
            <a:ext cx="6821487" cy="3836988"/>
          </a:xfrm>
          <a:prstGeom prst="rect">
            <a:avLst/>
          </a:prstGeom>
          <a:noFill/>
          <a:ln w="12700">
            <a:solidFill>
              <a:prstClr val="black"/>
            </a:solidFill>
          </a:ln>
        </p:spPr>
        <p:txBody>
          <a:bodyPr vert="horz" lIns="94796" tIns="47398" rIns="94796" bIns="47398" rtlCol="0" anchor="ctr"/>
          <a:lstStyle/>
          <a:p>
            <a:pPr lvl="0"/>
            <a:endParaRPr lang="fi-FI" noProof="0" dirty="0"/>
          </a:p>
        </p:txBody>
      </p:sp>
      <p:sp>
        <p:nvSpPr>
          <p:cNvPr id="5" name="Notes Placeholder 4"/>
          <p:cNvSpPr>
            <a:spLocks noGrp="1"/>
          </p:cNvSpPr>
          <p:nvPr>
            <p:ph type="body" sz="quarter" idx="3"/>
          </p:nvPr>
        </p:nvSpPr>
        <p:spPr>
          <a:xfrm>
            <a:off x="710075" y="4861155"/>
            <a:ext cx="5683914" cy="4605821"/>
          </a:xfrm>
          <a:prstGeom prst="rect">
            <a:avLst/>
          </a:prstGeom>
        </p:spPr>
        <p:txBody>
          <a:bodyPr vert="horz" lIns="94796" tIns="47398" rIns="94796" bIns="4739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6" name="Footer Placeholder 5"/>
          <p:cNvSpPr>
            <a:spLocks noGrp="1"/>
          </p:cNvSpPr>
          <p:nvPr>
            <p:ph type="ftr" sz="quarter" idx="4"/>
          </p:nvPr>
        </p:nvSpPr>
        <p:spPr>
          <a:xfrm>
            <a:off x="0" y="9720673"/>
            <a:ext cx="3079202" cy="512303"/>
          </a:xfrm>
          <a:prstGeom prst="rect">
            <a:avLst/>
          </a:prstGeom>
        </p:spPr>
        <p:txBody>
          <a:bodyPr vert="horz" lIns="94796" tIns="47398" rIns="94796" bIns="47398" rtlCol="0" anchor="b"/>
          <a:lstStyle>
            <a:lvl1pPr algn="l">
              <a:defRPr sz="1200">
                <a:latin typeface="Arial" charset="0"/>
                <a:ea typeface="ＭＳ Ｐゴシック" pitchFamily="34" charset="-128"/>
              </a:defRPr>
            </a:lvl1pPr>
          </a:lstStyle>
          <a:p>
            <a:pPr>
              <a:defRPr/>
            </a:pPr>
            <a:endParaRPr lang="fi-FI" dirty="0"/>
          </a:p>
        </p:txBody>
      </p:sp>
      <p:sp>
        <p:nvSpPr>
          <p:cNvPr id="7" name="Slide Number Placeholder 6"/>
          <p:cNvSpPr>
            <a:spLocks noGrp="1"/>
          </p:cNvSpPr>
          <p:nvPr>
            <p:ph type="sldNum" sz="quarter" idx="5"/>
          </p:nvPr>
        </p:nvSpPr>
        <p:spPr>
          <a:xfrm>
            <a:off x="4023203" y="9720673"/>
            <a:ext cx="3079202" cy="512303"/>
          </a:xfrm>
          <a:prstGeom prst="rect">
            <a:avLst/>
          </a:prstGeom>
        </p:spPr>
        <p:txBody>
          <a:bodyPr vert="horz" wrap="square" lIns="94796" tIns="47398" rIns="94796" bIns="47398" numCol="1" anchor="b" anchorCtr="0" compatLnSpc="1">
            <a:prstTxWarp prst="textNoShape">
              <a:avLst/>
            </a:prstTxWarp>
          </a:bodyPr>
          <a:lstStyle>
            <a:lvl1pPr algn="r">
              <a:defRPr sz="1200"/>
            </a:lvl1pPr>
          </a:lstStyle>
          <a:p>
            <a:fld id="{9DD11BFE-5DC0-4703-A780-64BE7A633C73}" type="slidenum">
              <a:rPr lang="fi-FI" altLang="fi-FI"/>
              <a:pPr/>
              <a:t>‹#›</a:t>
            </a:fld>
            <a:endParaRPr lang="fi-FI" altLang="fi-FI" dirty="0"/>
          </a:p>
        </p:txBody>
      </p:sp>
    </p:spTree>
    <p:extLst>
      <p:ext uri="{BB962C8B-B14F-4D97-AF65-F5344CB8AC3E}">
        <p14:creationId xmlns:p14="http://schemas.microsoft.com/office/powerpoint/2010/main" val="37519036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441325" y="706438"/>
            <a:ext cx="6284913" cy="35353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716710" y="4478155"/>
            <a:ext cx="5733686" cy="4242462"/>
          </a:xfrm>
          <a:prstGeom prst="rect">
            <a:avLst/>
          </a:prstGeom>
        </p:spPr>
        <p:txBody>
          <a:bodyPr lIns="94780" tIns="94780" rIns="94780" bIns="94780" anchor="t" anchorCtr="0">
            <a:noAutofit/>
          </a:bodyPr>
          <a:lstStyle/>
          <a:p>
            <a:pPr>
              <a:spcBef>
                <a:spcPts val="0"/>
              </a:spcBef>
            </a:pPr>
            <a:endParaRPr/>
          </a:p>
        </p:txBody>
      </p:sp>
    </p:spTree>
    <p:extLst>
      <p:ext uri="{BB962C8B-B14F-4D97-AF65-F5344CB8AC3E}">
        <p14:creationId xmlns:p14="http://schemas.microsoft.com/office/powerpoint/2010/main" val="2516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441325" y="706438"/>
            <a:ext cx="6284913" cy="35353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716710" y="4478155"/>
            <a:ext cx="5733686" cy="4242462"/>
          </a:xfrm>
          <a:prstGeom prst="rect">
            <a:avLst/>
          </a:prstGeom>
        </p:spPr>
        <p:txBody>
          <a:bodyPr lIns="94780" tIns="94780" rIns="94780" bIns="94780" anchor="t" anchorCtr="0">
            <a:noAutofit/>
          </a:bodyPr>
          <a:lstStyle/>
          <a:p>
            <a:pPr>
              <a:spcBef>
                <a:spcPts val="0"/>
              </a:spcBef>
            </a:pPr>
            <a:endParaRPr/>
          </a:p>
        </p:txBody>
      </p:sp>
    </p:spTree>
    <p:extLst>
      <p:ext uri="{BB962C8B-B14F-4D97-AF65-F5344CB8AC3E}">
        <p14:creationId xmlns:p14="http://schemas.microsoft.com/office/powerpoint/2010/main" val="1894093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41288" y="768350"/>
            <a:ext cx="6821487" cy="38369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710407" y="4861442"/>
            <a:ext cx="5683250" cy="4605576"/>
          </a:xfrm>
          <a:prstGeom prst="rect">
            <a:avLst/>
          </a:prstGeom>
        </p:spPr>
        <p:txBody>
          <a:bodyPr lIns="94780" tIns="94780" rIns="94780" bIns="94780" anchor="t" anchorCtr="0">
            <a:noAutofit/>
          </a:bodyPr>
          <a:lstStyle/>
          <a:p>
            <a:pPr>
              <a:spcBef>
                <a:spcPts val="0"/>
              </a:spcBef>
            </a:pPr>
            <a:endParaRPr/>
          </a:p>
        </p:txBody>
      </p:sp>
    </p:spTree>
    <p:extLst>
      <p:ext uri="{BB962C8B-B14F-4D97-AF65-F5344CB8AC3E}">
        <p14:creationId xmlns:p14="http://schemas.microsoft.com/office/powerpoint/2010/main" val="2553626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41288" y="768350"/>
            <a:ext cx="6821487" cy="38369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710407" y="4861442"/>
            <a:ext cx="5683250" cy="4605576"/>
          </a:xfrm>
          <a:prstGeom prst="rect">
            <a:avLst/>
          </a:prstGeom>
        </p:spPr>
        <p:txBody>
          <a:bodyPr lIns="94780" tIns="94780" rIns="94780" bIns="94780" anchor="t" anchorCtr="0">
            <a:noAutofit/>
          </a:bodyPr>
          <a:lstStyle/>
          <a:p>
            <a:pPr>
              <a:spcBef>
                <a:spcPts val="0"/>
              </a:spcBef>
            </a:pPr>
            <a:endParaRPr/>
          </a:p>
        </p:txBody>
      </p:sp>
    </p:spTree>
    <p:extLst>
      <p:ext uri="{BB962C8B-B14F-4D97-AF65-F5344CB8AC3E}">
        <p14:creationId xmlns:p14="http://schemas.microsoft.com/office/powerpoint/2010/main" val="325678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41288" y="768350"/>
            <a:ext cx="6821487" cy="38369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710407" y="4861442"/>
            <a:ext cx="5683250" cy="4605576"/>
          </a:xfrm>
          <a:prstGeom prst="rect">
            <a:avLst/>
          </a:prstGeom>
        </p:spPr>
        <p:txBody>
          <a:bodyPr lIns="94780" tIns="94780" rIns="94780" bIns="94780" anchor="t" anchorCtr="0">
            <a:noAutofit/>
          </a:bodyPr>
          <a:lstStyle/>
          <a:p>
            <a:pPr>
              <a:spcBef>
                <a:spcPts val="0"/>
              </a:spcBef>
            </a:pPr>
            <a:endParaRPr/>
          </a:p>
        </p:txBody>
      </p:sp>
    </p:spTree>
    <p:extLst>
      <p:ext uri="{BB962C8B-B14F-4D97-AF65-F5344CB8AC3E}">
        <p14:creationId xmlns:p14="http://schemas.microsoft.com/office/powerpoint/2010/main" val="1059129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02448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79768" y="4715153"/>
            <a:ext cx="5438140" cy="4466987"/>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031391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95536" y="195486"/>
            <a:ext cx="8352928" cy="594067"/>
          </a:xfrm>
        </p:spPr>
        <p:txBody>
          <a:bodyPr/>
          <a:lstStyle>
            <a:lvl1pPr>
              <a:defRPr sz="2600" b="0">
                <a:solidFill>
                  <a:srgbClr val="004F92"/>
                </a:solidFill>
                <a:latin typeface="Calibri Light" panose="020F0302020204030204" pitchFamily="34" charset="0"/>
              </a:defRPr>
            </a:lvl1pPr>
          </a:lstStyle>
          <a:p>
            <a:r>
              <a:rPr lang="en-US" dirty="0"/>
              <a:t>Click to edit Master title style</a:t>
            </a:r>
            <a:endParaRPr lang="fi-FI" dirty="0"/>
          </a:p>
        </p:txBody>
      </p:sp>
      <p:sp>
        <p:nvSpPr>
          <p:cNvPr id="3" name="Sisällön paikkamerkki 2"/>
          <p:cNvSpPr>
            <a:spLocks noGrp="1"/>
          </p:cNvSpPr>
          <p:nvPr>
            <p:ph idx="1"/>
          </p:nvPr>
        </p:nvSpPr>
        <p:spPr>
          <a:xfrm>
            <a:off x="395536" y="1005576"/>
            <a:ext cx="8358286" cy="3613353"/>
          </a:xfrm>
        </p:spPr>
        <p:txBody>
          <a:bodyPr/>
          <a:lstStyle>
            <a:lvl1pPr marL="342900" indent="-342900">
              <a:buClr>
                <a:srgbClr val="75D500"/>
              </a:buClr>
              <a:buFont typeface="Arial" panose="020B0604020202020204" pitchFamily="34" charset="0"/>
              <a:buChar char="•"/>
              <a:defRPr sz="2400">
                <a:latin typeface="Calibri Light" panose="020F0302020204030204" pitchFamily="34" charset="0"/>
              </a:defRPr>
            </a:lvl1pPr>
            <a:lvl2pPr marL="742950" indent="-285750">
              <a:buClr>
                <a:srgbClr val="75D500"/>
              </a:buClr>
              <a:buFont typeface="Arial" panose="020B0604020202020204" pitchFamily="34" charset="0"/>
              <a:buChar char="•"/>
              <a:defRPr sz="2000">
                <a:latin typeface="Calibri Light" panose="020F0302020204030204" pitchFamily="34" charset="0"/>
              </a:defRPr>
            </a:lvl2pPr>
            <a:lvl3pPr marL="1143000" indent="-228600">
              <a:buClr>
                <a:srgbClr val="75D500"/>
              </a:buClr>
              <a:buFont typeface="Arial" panose="020B0604020202020204" pitchFamily="34" charset="0"/>
              <a:buChar char="•"/>
              <a:defRPr sz="1800">
                <a:latin typeface="Calibri Light" panose="020F0302020204030204" pitchFamily="34" charset="0"/>
              </a:defRPr>
            </a:lvl3pPr>
            <a:lvl4pPr marL="1600200" indent="-228600">
              <a:buClr>
                <a:srgbClr val="75D500"/>
              </a:buClr>
              <a:buFont typeface="Arial" panose="020B0604020202020204" pitchFamily="34" charset="0"/>
              <a:buChar char="•"/>
              <a:defRPr sz="1800">
                <a:latin typeface="Calibri Light" panose="020F0302020204030204" pitchFamily="34" charset="0"/>
              </a:defRPr>
            </a:lvl4pPr>
            <a:lvl5pPr marL="2057400" indent="-228600">
              <a:buClr>
                <a:srgbClr val="75D500"/>
              </a:buClr>
              <a:buFont typeface="Arial" panose="020B0604020202020204" pitchFamily="34" charset="0"/>
              <a:buChar char="•"/>
              <a:defRPr sz="1800">
                <a:latin typeface="Calibri Light" panose="020F0302020204030204" pitchFamily="34" charset="0"/>
              </a:defRPr>
            </a:lvl5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244468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467544" y="303870"/>
            <a:ext cx="5760640" cy="560226"/>
          </a:xfrm>
        </p:spPr>
        <p:txBody>
          <a:bodyPr/>
          <a:lstStyle>
            <a:lvl1pPr>
              <a:defRPr b="0">
                <a:latin typeface="Calibri Light" panose="020F0302020204030204" pitchFamily="34" charset="0"/>
              </a:defRPr>
            </a:lvl1pPr>
          </a:lstStyle>
          <a:p>
            <a:r>
              <a:rPr lang="fi-FI" dirty="0"/>
              <a:t>Muokkaa perustyylejä </a:t>
            </a:r>
            <a:r>
              <a:rPr lang="fi-FI" dirty="0" err="1"/>
              <a:t>osoitt</a:t>
            </a:r>
            <a:r>
              <a:rPr lang="fi-FI" dirty="0"/>
              <a:t>.</a:t>
            </a:r>
          </a:p>
        </p:txBody>
      </p:sp>
      <p:sp>
        <p:nvSpPr>
          <p:cNvPr id="3" name="Sisällön paikkamerkki 2"/>
          <p:cNvSpPr>
            <a:spLocks noGrp="1"/>
          </p:cNvSpPr>
          <p:nvPr>
            <p:ph sz="half" idx="1"/>
          </p:nvPr>
        </p:nvSpPr>
        <p:spPr>
          <a:xfrm>
            <a:off x="457200" y="897564"/>
            <a:ext cx="4038600" cy="3780420"/>
          </a:xfrm>
        </p:spPr>
        <p:txBody>
          <a:bodyPr/>
          <a:lstStyle>
            <a:lvl1pPr marL="342900" indent="-342900">
              <a:buClr>
                <a:srgbClr val="75D500"/>
              </a:buClr>
              <a:buFont typeface="Arial" panose="020B0604020202020204" pitchFamily="34" charset="0"/>
              <a:buChar char="•"/>
              <a:defRPr sz="1900">
                <a:latin typeface="Calibri Light" panose="020F0302020204030204" pitchFamily="34" charset="0"/>
              </a:defRPr>
            </a:lvl1pPr>
            <a:lvl2pPr marL="742950" indent="-285750">
              <a:buClr>
                <a:srgbClr val="75D500"/>
              </a:buClr>
              <a:buFont typeface="Arial" panose="020B0604020202020204" pitchFamily="34" charset="0"/>
              <a:buChar char="•"/>
              <a:defRPr sz="1800">
                <a:latin typeface="Calibri Light" panose="020F0302020204030204" pitchFamily="34" charset="0"/>
              </a:defRPr>
            </a:lvl2pPr>
            <a:lvl3pPr marL="1143000" indent="-228600">
              <a:buClr>
                <a:srgbClr val="75D500"/>
              </a:buClr>
              <a:buFont typeface="Arial" panose="020B0604020202020204" pitchFamily="34" charset="0"/>
              <a:buChar char="•"/>
              <a:defRPr sz="1800">
                <a:latin typeface="Calibri Light" panose="020F0302020204030204" pitchFamily="34" charset="0"/>
              </a:defRPr>
            </a:lvl3pPr>
            <a:lvl4pPr marL="1600200" indent="-228600">
              <a:buClr>
                <a:srgbClr val="75D500"/>
              </a:buClr>
              <a:buFont typeface="Arial" panose="020B0604020202020204" pitchFamily="34" charset="0"/>
              <a:buChar char="•"/>
              <a:defRPr sz="1800">
                <a:latin typeface="Calibri Light" panose="020F0302020204030204" pitchFamily="34" charset="0"/>
              </a:defRPr>
            </a:lvl4pPr>
            <a:lvl5pPr marL="2057400" indent="-228600">
              <a:buClr>
                <a:srgbClr val="75D500"/>
              </a:buClr>
              <a:buFont typeface="Arial" panose="020B0604020202020204" pitchFamily="34" charset="0"/>
              <a:buChar char="•"/>
              <a:defRPr sz="1800">
                <a:latin typeface="Calibri Light" panose="020F0302020204030204" pitchFamily="34" charset="0"/>
              </a:defRPr>
            </a:lvl5pPr>
            <a:lvl6pPr>
              <a:defRPr sz="1800"/>
            </a:lvl6pPr>
            <a:lvl7pPr>
              <a:defRPr sz="1800"/>
            </a:lvl7pPr>
            <a:lvl8pPr>
              <a:defRPr sz="1800"/>
            </a:lvl8pPr>
            <a:lvl9pPr>
              <a:defRPr sz="1800"/>
            </a:lvl9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4648200" y="897564"/>
            <a:ext cx="4038600" cy="3780420"/>
          </a:xfrm>
        </p:spPr>
        <p:txBody>
          <a:bodyPr/>
          <a:lstStyle>
            <a:lvl1pPr marL="342900" indent="-342900">
              <a:buClr>
                <a:srgbClr val="75D500"/>
              </a:buClr>
              <a:buFont typeface="Arial" panose="020B0604020202020204" pitchFamily="34" charset="0"/>
              <a:buChar char="•"/>
              <a:defRPr sz="1900">
                <a:latin typeface="Calibri Light" panose="020F0302020204030204" pitchFamily="34" charset="0"/>
              </a:defRPr>
            </a:lvl1pPr>
            <a:lvl2pPr marL="742950" indent="-285750">
              <a:buClr>
                <a:srgbClr val="75D500"/>
              </a:buClr>
              <a:buFont typeface="Arial" panose="020B0604020202020204" pitchFamily="34" charset="0"/>
              <a:buChar char="•"/>
              <a:defRPr sz="1800">
                <a:latin typeface="Calibri Light" panose="020F0302020204030204" pitchFamily="34" charset="0"/>
              </a:defRPr>
            </a:lvl2pPr>
            <a:lvl3pPr marL="1143000" indent="-228600">
              <a:buClr>
                <a:srgbClr val="75D500"/>
              </a:buClr>
              <a:buFont typeface="Arial" panose="020B0604020202020204" pitchFamily="34" charset="0"/>
              <a:buChar char="•"/>
              <a:defRPr sz="1800">
                <a:latin typeface="Calibri Light" panose="020F0302020204030204" pitchFamily="34" charset="0"/>
              </a:defRPr>
            </a:lvl3pPr>
            <a:lvl4pPr marL="1600200" indent="-228600">
              <a:buClr>
                <a:srgbClr val="75D500"/>
              </a:buClr>
              <a:buFont typeface="Arial" panose="020B0604020202020204" pitchFamily="34" charset="0"/>
              <a:buChar char="•"/>
              <a:defRPr sz="1800">
                <a:latin typeface="Calibri Light" panose="020F0302020204030204" pitchFamily="34" charset="0"/>
              </a:defRPr>
            </a:lvl4pPr>
            <a:lvl5pPr marL="2057400" indent="-228600">
              <a:buClr>
                <a:srgbClr val="75D500"/>
              </a:buClr>
              <a:buFont typeface="Arial" panose="020B0604020202020204" pitchFamily="34" charset="0"/>
              <a:buChar char="•"/>
              <a:defRPr sz="1800">
                <a:latin typeface="Calibri Light" panose="020F0302020204030204" pitchFamily="34" charset="0"/>
              </a:defRPr>
            </a:lvl5pPr>
            <a:lvl6pPr>
              <a:defRPr sz="1800"/>
            </a:lvl6pPr>
            <a:lvl7pPr>
              <a:defRPr sz="1800"/>
            </a:lvl7pPr>
            <a:lvl8pPr>
              <a:defRPr sz="1800"/>
            </a:lvl8pPr>
            <a:lvl9pPr>
              <a:defRPr sz="1800"/>
            </a:lvl9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008735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a:xfrm>
            <a:off x="519114" y="250032"/>
            <a:ext cx="5781079" cy="755545"/>
          </a:xfrm>
        </p:spPr>
        <p:txBody>
          <a:bodyPr/>
          <a:lstStyle/>
          <a:p>
            <a:r>
              <a:rPr lang="fi-FI" dirty="0"/>
              <a:t>Muokkaa perustyylejä </a:t>
            </a:r>
            <a:r>
              <a:rPr lang="fi-FI" dirty="0" err="1"/>
              <a:t>osoitt</a:t>
            </a:r>
            <a:r>
              <a:rPr lang="fi-FI" dirty="0"/>
              <a:t>.</a:t>
            </a:r>
          </a:p>
        </p:txBody>
      </p:sp>
    </p:spTree>
    <p:extLst>
      <p:ext uri="{BB962C8B-B14F-4D97-AF65-F5344CB8AC3E}">
        <p14:creationId xmlns:p14="http://schemas.microsoft.com/office/powerpoint/2010/main" val="1174809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6927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625"/>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7"/>
            <a:ext cx="548700" cy="393525"/>
          </a:xfrm>
          <a:prstGeom prst="rect">
            <a:avLst/>
          </a:prstGeom>
        </p:spPr>
        <p:txBody>
          <a:bodyPr lIns="91425" tIns="91425" rIns="91425" bIns="91425" anchor="ctr" anchorCtr="0">
            <a:noAutofit/>
          </a:bodyPr>
          <a:lstStyle/>
          <a:p>
            <a:fld id="{00000000-1234-1234-1234-123412341234}" type="slidenum">
              <a:rPr lang="fi" smtClean="0"/>
              <a:pPr/>
              <a:t>‹#›</a:t>
            </a:fld>
            <a:endParaRPr lang="fi"/>
          </a:p>
        </p:txBody>
      </p:sp>
    </p:spTree>
    <p:extLst>
      <p:ext uri="{BB962C8B-B14F-4D97-AF65-F5344CB8AC3E}">
        <p14:creationId xmlns:p14="http://schemas.microsoft.com/office/powerpoint/2010/main" val="1187290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Otsikkodia">
    <p:spTree>
      <p:nvGrpSpPr>
        <p:cNvPr id="1" name=""/>
        <p:cNvGrpSpPr/>
        <p:nvPr/>
      </p:nvGrpSpPr>
      <p:grpSpPr>
        <a:xfrm>
          <a:off x="0" y="0"/>
          <a:ext cx="0" cy="0"/>
          <a:chOff x="0" y="0"/>
          <a:chExt cx="0" cy="0"/>
        </a:xfrm>
      </p:grpSpPr>
      <p:pic>
        <p:nvPicPr>
          <p:cNvPr id="5" name="Kuva 4" descr="Kuva, joka sisältää kohteen ruoho, tie, katu, puu&#10;&#10;Kuvaus luotu automaattisesti">
            <a:extLst>
              <a:ext uri="{FF2B5EF4-FFF2-40B4-BE49-F238E27FC236}">
                <a16:creationId xmlns:a16="http://schemas.microsoft.com/office/drawing/2014/main" id="{73C810D5-B4CD-4778-88CB-D50F88D27AA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7" name="Kuva 6">
            <a:extLst>
              <a:ext uri="{FF2B5EF4-FFF2-40B4-BE49-F238E27FC236}">
                <a16:creationId xmlns:a16="http://schemas.microsoft.com/office/drawing/2014/main" id="{B5893673-66C9-429C-B2DC-7EE337BF20E0}"/>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725859" y="0"/>
            <a:ext cx="3045280" cy="1567544"/>
          </a:xfrm>
          <a:prstGeom prst="rect">
            <a:avLst/>
          </a:prstGeom>
        </p:spPr>
      </p:pic>
    </p:spTree>
    <p:extLst>
      <p:ext uri="{BB962C8B-B14F-4D97-AF65-F5344CB8AC3E}">
        <p14:creationId xmlns:p14="http://schemas.microsoft.com/office/powerpoint/2010/main" val="2892122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Otsikkodia">
    <p:spTree>
      <p:nvGrpSpPr>
        <p:cNvPr id="1" name=""/>
        <p:cNvGrpSpPr/>
        <p:nvPr/>
      </p:nvGrpSpPr>
      <p:grpSpPr>
        <a:xfrm>
          <a:off x="0" y="0"/>
          <a:ext cx="0" cy="0"/>
          <a:chOff x="0" y="0"/>
          <a:chExt cx="0" cy="0"/>
        </a:xfrm>
      </p:grpSpPr>
      <p:pic>
        <p:nvPicPr>
          <p:cNvPr id="5" name="Kuva 4" descr="Kuva, joka sisältää kohteen ruoho, tie, katu, puu&#10;&#10;Kuvaus luotu automaattisesti">
            <a:extLst>
              <a:ext uri="{FF2B5EF4-FFF2-40B4-BE49-F238E27FC236}">
                <a16:creationId xmlns:a16="http://schemas.microsoft.com/office/drawing/2014/main" id="{73C810D5-B4CD-4778-88CB-D50F88D27AA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2" name="Kuva 1">
            <a:extLst>
              <a:ext uri="{FF2B5EF4-FFF2-40B4-BE49-F238E27FC236}">
                <a16:creationId xmlns:a16="http://schemas.microsoft.com/office/drawing/2014/main" id="{2558A802-10D5-4CAD-A3EF-87C0FF5D6335}"/>
              </a:ext>
            </a:extLst>
          </p:cNvPr>
          <p:cNvPicPr>
            <a:picLocks noChangeAspect="1"/>
          </p:cNvPicPr>
          <p:nvPr userDrawn="1"/>
        </p:nvPicPr>
        <p:blipFill>
          <a:blip r:embed="rId3"/>
          <a:stretch>
            <a:fillRect/>
          </a:stretch>
        </p:blipFill>
        <p:spPr>
          <a:xfrm>
            <a:off x="621000" y="0"/>
            <a:ext cx="2987205" cy="2584306"/>
          </a:xfrm>
          <a:prstGeom prst="rect">
            <a:avLst/>
          </a:prstGeom>
        </p:spPr>
      </p:pic>
    </p:spTree>
    <p:extLst>
      <p:ext uri="{BB962C8B-B14F-4D97-AF65-F5344CB8AC3E}">
        <p14:creationId xmlns:p14="http://schemas.microsoft.com/office/powerpoint/2010/main" val="1852790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519114" y="250032"/>
            <a:ext cx="8085137" cy="592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i-FI" dirty="0" err="1"/>
              <a:t>Muokkaa</a:t>
            </a:r>
            <a:r>
              <a:rPr lang="en-US" altLang="fi-FI" dirty="0"/>
              <a:t> </a:t>
            </a:r>
            <a:r>
              <a:rPr lang="en-US" altLang="fi-FI" dirty="0" err="1"/>
              <a:t>perustyyl</a:t>
            </a:r>
            <a:r>
              <a:rPr lang="en-US" altLang="fi-FI" dirty="0"/>
              <a:t>. </a:t>
            </a:r>
            <a:r>
              <a:rPr lang="en-US" altLang="fi-FI" dirty="0" err="1"/>
              <a:t>napsautt</a:t>
            </a:r>
            <a:r>
              <a:rPr lang="en-US" altLang="fi-FI" dirty="0"/>
              <a:t>.</a:t>
            </a:r>
          </a:p>
        </p:txBody>
      </p:sp>
      <p:sp>
        <p:nvSpPr>
          <p:cNvPr id="1028" name="Rectangle 3"/>
          <p:cNvSpPr>
            <a:spLocks noGrp="1" noChangeArrowheads="1"/>
          </p:cNvSpPr>
          <p:nvPr>
            <p:ph type="body" idx="1"/>
          </p:nvPr>
        </p:nvSpPr>
        <p:spPr bwMode="auto">
          <a:xfrm>
            <a:off x="519114" y="1006079"/>
            <a:ext cx="8085137" cy="378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i-FI" dirty="0" err="1"/>
              <a:t>Muokkaa</a:t>
            </a:r>
            <a:r>
              <a:rPr lang="en-US" altLang="fi-FI" dirty="0"/>
              <a:t> </a:t>
            </a:r>
            <a:r>
              <a:rPr lang="en-US" altLang="fi-FI" dirty="0" err="1"/>
              <a:t>tekstin</a:t>
            </a:r>
            <a:r>
              <a:rPr lang="en-US" altLang="fi-FI" dirty="0"/>
              <a:t> </a:t>
            </a:r>
            <a:r>
              <a:rPr lang="en-US" altLang="fi-FI" dirty="0" err="1"/>
              <a:t>perustyylejä</a:t>
            </a:r>
            <a:r>
              <a:rPr lang="en-US" altLang="fi-FI" dirty="0"/>
              <a:t> </a:t>
            </a:r>
            <a:r>
              <a:rPr lang="en-US" altLang="fi-FI" dirty="0" err="1"/>
              <a:t>napsauttamalla</a:t>
            </a:r>
            <a:endParaRPr lang="en-US" altLang="fi-FI" dirty="0"/>
          </a:p>
          <a:p>
            <a:pPr lvl="1"/>
            <a:r>
              <a:rPr lang="en-US" altLang="fi-FI" dirty="0" err="1"/>
              <a:t>toinen</a:t>
            </a:r>
            <a:r>
              <a:rPr lang="en-US" altLang="fi-FI" dirty="0"/>
              <a:t> </a:t>
            </a:r>
            <a:r>
              <a:rPr lang="en-US" altLang="fi-FI" dirty="0" err="1"/>
              <a:t>taso</a:t>
            </a:r>
            <a:endParaRPr lang="en-US" altLang="fi-FI" dirty="0"/>
          </a:p>
          <a:p>
            <a:pPr lvl="2"/>
            <a:r>
              <a:rPr lang="en-US" altLang="fi-FI" dirty="0" err="1"/>
              <a:t>kolmas</a:t>
            </a:r>
            <a:r>
              <a:rPr lang="en-US" altLang="fi-FI" dirty="0"/>
              <a:t> </a:t>
            </a:r>
            <a:r>
              <a:rPr lang="en-US" altLang="fi-FI" dirty="0" err="1"/>
              <a:t>taso</a:t>
            </a:r>
            <a:endParaRPr lang="en-US" altLang="fi-FI" dirty="0"/>
          </a:p>
          <a:p>
            <a:pPr lvl="3"/>
            <a:r>
              <a:rPr lang="en-US" altLang="fi-FI" dirty="0" err="1"/>
              <a:t>neljäs</a:t>
            </a:r>
            <a:r>
              <a:rPr lang="en-US" altLang="fi-FI" dirty="0"/>
              <a:t> </a:t>
            </a:r>
            <a:r>
              <a:rPr lang="en-US" altLang="fi-FI" dirty="0" err="1"/>
              <a:t>taso</a:t>
            </a:r>
            <a:endParaRPr lang="en-US" altLang="fi-FI" dirty="0"/>
          </a:p>
          <a:p>
            <a:pPr lvl="4"/>
            <a:r>
              <a:rPr lang="en-US" altLang="fi-FI" dirty="0" err="1"/>
              <a:t>viides</a:t>
            </a:r>
            <a:r>
              <a:rPr lang="en-US" altLang="fi-FI" dirty="0"/>
              <a:t> </a:t>
            </a:r>
            <a:r>
              <a:rPr lang="en-US" altLang="fi-FI" dirty="0" err="1"/>
              <a:t>taso</a:t>
            </a:r>
            <a:endParaRPr lang="en-US" altLang="fi-FI" dirty="0"/>
          </a:p>
        </p:txBody>
      </p:sp>
    </p:spTree>
    <p:extLst>
      <p:ext uri="{BB962C8B-B14F-4D97-AF65-F5344CB8AC3E}">
        <p14:creationId xmlns:p14="http://schemas.microsoft.com/office/powerpoint/2010/main" val="2731956639"/>
      </p:ext>
    </p:extLst>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307" r:id="rId5"/>
    <p:sldLayoutId id="2147484249" r:id="rId6"/>
    <p:sldLayoutId id="2147484250" r:id="rId7"/>
  </p:sldLayoutIdLst>
  <p:hf sldNum="0" hdr="0"/>
  <p:txStyles>
    <p:titleStyle>
      <a:lvl1pPr algn="l" rtl="0" eaLnBrk="0" fontAlgn="base" hangingPunct="0">
        <a:spcBef>
          <a:spcPct val="0"/>
        </a:spcBef>
        <a:spcAft>
          <a:spcPct val="0"/>
        </a:spcAft>
        <a:defRPr sz="3000" b="0">
          <a:solidFill>
            <a:srgbClr val="004F92"/>
          </a:solidFill>
          <a:latin typeface="Calibri Light" panose="020F0302020204030204" pitchFamily="34" charset="0"/>
          <a:ea typeface="MS PGothic" pitchFamily="34" charset="-128"/>
          <a:cs typeface="Arial" pitchFamily="34" charset="0"/>
        </a:defRPr>
      </a:lvl1pPr>
      <a:lvl2pPr algn="l" rtl="0" eaLnBrk="0" fontAlgn="base" hangingPunct="0">
        <a:spcBef>
          <a:spcPct val="0"/>
        </a:spcBef>
        <a:spcAft>
          <a:spcPct val="0"/>
        </a:spcAft>
        <a:defRPr sz="3600" b="1">
          <a:solidFill>
            <a:srgbClr val="3366FF"/>
          </a:solidFill>
          <a:latin typeface="Calibri" pitchFamily="34" charset="0"/>
          <a:ea typeface="MS PGothic" pitchFamily="34" charset="-128"/>
          <a:cs typeface="Arial" charset="0"/>
        </a:defRPr>
      </a:lvl2pPr>
      <a:lvl3pPr algn="l" rtl="0" eaLnBrk="0" fontAlgn="base" hangingPunct="0">
        <a:spcBef>
          <a:spcPct val="0"/>
        </a:spcBef>
        <a:spcAft>
          <a:spcPct val="0"/>
        </a:spcAft>
        <a:defRPr sz="3600" b="1">
          <a:solidFill>
            <a:srgbClr val="3366FF"/>
          </a:solidFill>
          <a:latin typeface="Calibri" pitchFamily="34" charset="0"/>
          <a:ea typeface="MS PGothic" pitchFamily="34" charset="-128"/>
          <a:cs typeface="Arial" charset="0"/>
        </a:defRPr>
      </a:lvl3pPr>
      <a:lvl4pPr algn="l" rtl="0" eaLnBrk="0" fontAlgn="base" hangingPunct="0">
        <a:spcBef>
          <a:spcPct val="0"/>
        </a:spcBef>
        <a:spcAft>
          <a:spcPct val="0"/>
        </a:spcAft>
        <a:defRPr sz="3600" b="1">
          <a:solidFill>
            <a:srgbClr val="3366FF"/>
          </a:solidFill>
          <a:latin typeface="Calibri" pitchFamily="34" charset="0"/>
          <a:ea typeface="MS PGothic" pitchFamily="34" charset="-128"/>
          <a:cs typeface="Arial" charset="0"/>
        </a:defRPr>
      </a:lvl4pPr>
      <a:lvl5pPr algn="l" rtl="0" eaLnBrk="0" fontAlgn="base" hangingPunct="0">
        <a:spcBef>
          <a:spcPct val="0"/>
        </a:spcBef>
        <a:spcAft>
          <a:spcPct val="0"/>
        </a:spcAft>
        <a:defRPr sz="3600" b="1">
          <a:solidFill>
            <a:srgbClr val="3366FF"/>
          </a:solidFill>
          <a:latin typeface="Calibri" pitchFamily="34" charset="0"/>
          <a:ea typeface="MS PGothic" pitchFamily="34" charset="-128"/>
          <a:cs typeface="Arial" charset="0"/>
        </a:defRPr>
      </a:lvl5pPr>
      <a:lvl6pPr marL="457200" algn="ctr" rtl="0" fontAlgn="base">
        <a:spcBef>
          <a:spcPct val="0"/>
        </a:spcBef>
        <a:spcAft>
          <a:spcPct val="0"/>
        </a:spcAft>
        <a:defRPr sz="1900" b="1">
          <a:solidFill>
            <a:schemeClr val="bg1"/>
          </a:solidFill>
          <a:latin typeface="Georgia" charset="0"/>
        </a:defRPr>
      </a:lvl6pPr>
      <a:lvl7pPr marL="914400" algn="ctr" rtl="0" fontAlgn="base">
        <a:spcBef>
          <a:spcPct val="0"/>
        </a:spcBef>
        <a:spcAft>
          <a:spcPct val="0"/>
        </a:spcAft>
        <a:defRPr sz="1900" b="1">
          <a:solidFill>
            <a:schemeClr val="bg1"/>
          </a:solidFill>
          <a:latin typeface="Georgia" charset="0"/>
        </a:defRPr>
      </a:lvl7pPr>
      <a:lvl8pPr marL="1371600" algn="ctr" rtl="0" fontAlgn="base">
        <a:spcBef>
          <a:spcPct val="0"/>
        </a:spcBef>
        <a:spcAft>
          <a:spcPct val="0"/>
        </a:spcAft>
        <a:defRPr sz="1900" b="1">
          <a:solidFill>
            <a:schemeClr val="bg1"/>
          </a:solidFill>
          <a:latin typeface="Georgia" charset="0"/>
        </a:defRPr>
      </a:lvl8pPr>
      <a:lvl9pPr marL="1828800" algn="ctr" rtl="0" fontAlgn="base">
        <a:spcBef>
          <a:spcPct val="0"/>
        </a:spcBef>
        <a:spcAft>
          <a:spcPct val="0"/>
        </a:spcAft>
        <a:defRPr sz="1900" b="1">
          <a:solidFill>
            <a:schemeClr val="bg1"/>
          </a:solidFill>
          <a:latin typeface="Georgia" charset="0"/>
        </a:defRPr>
      </a:lvl9pPr>
    </p:titleStyle>
    <p:bodyStyle>
      <a:lvl1pPr marL="342900" indent="-342900" algn="l" rtl="0" eaLnBrk="0" fontAlgn="base" hangingPunct="0">
        <a:spcBef>
          <a:spcPct val="20000"/>
        </a:spcBef>
        <a:spcAft>
          <a:spcPct val="0"/>
        </a:spcAft>
        <a:buClr>
          <a:srgbClr val="75D500"/>
        </a:buClr>
        <a:buFont typeface="Arial" panose="020B0604020202020204" pitchFamily="34" charset="0"/>
        <a:buChar char="•"/>
        <a:defRPr sz="1900">
          <a:solidFill>
            <a:srgbClr val="0D0D0D"/>
          </a:solidFill>
          <a:latin typeface="Calibri Light" panose="020F0302020204030204" pitchFamily="34" charset="0"/>
          <a:ea typeface="MS PGothic" pitchFamily="34" charset="-128"/>
          <a:cs typeface="Arial" pitchFamily="34" charset="0"/>
        </a:defRPr>
      </a:lvl1pPr>
      <a:lvl2pPr marL="742950" indent="-285750" algn="l" rtl="0" eaLnBrk="0" fontAlgn="base" hangingPunct="0">
        <a:spcBef>
          <a:spcPct val="20000"/>
        </a:spcBef>
        <a:spcAft>
          <a:spcPct val="0"/>
        </a:spcAft>
        <a:buClr>
          <a:srgbClr val="75D500"/>
        </a:buClr>
        <a:buFont typeface="Arial" panose="020B0604020202020204" pitchFamily="34" charset="0"/>
        <a:buChar char="•"/>
        <a:defRPr sz="1600">
          <a:solidFill>
            <a:srgbClr val="0D0D0D"/>
          </a:solidFill>
          <a:latin typeface="Calibri Light" panose="020F0302020204030204" pitchFamily="34" charset="0"/>
          <a:ea typeface="MS PGothic" pitchFamily="34" charset="-128"/>
          <a:cs typeface="Arial" pitchFamily="34" charset="0"/>
        </a:defRPr>
      </a:lvl2pPr>
      <a:lvl3pPr marL="1143000" indent="-228600" algn="l" rtl="0" eaLnBrk="0" fontAlgn="base" hangingPunct="0">
        <a:spcBef>
          <a:spcPct val="20000"/>
        </a:spcBef>
        <a:spcAft>
          <a:spcPct val="0"/>
        </a:spcAft>
        <a:buClr>
          <a:srgbClr val="75D500"/>
        </a:buClr>
        <a:buFont typeface="Arial" panose="020B0604020202020204" pitchFamily="34" charset="0"/>
        <a:buChar char="•"/>
        <a:defRPr sz="1400">
          <a:solidFill>
            <a:srgbClr val="0D0D0D"/>
          </a:solidFill>
          <a:latin typeface="Calibri Light" panose="020F0302020204030204" pitchFamily="34" charset="0"/>
          <a:ea typeface="MS PGothic" pitchFamily="34" charset="-128"/>
          <a:cs typeface="Arial" pitchFamily="34" charset="0"/>
        </a:defRPr>
      </a:lvl3pPr>
      <a:lvl4pPr marL="1600200" indent="-228600" algn="l" rtl="0" eaLnBrk="0" fontAlgn="base" hangingPunct="0">
        <a:spcBef>
          <a:spcPct val="20000"/>
        </a:spcBef>
        <a:spcAft>
          <a:spcPct val="0"/>
        </a:spcAft>
        <a:buClr>
          <a:srgbClr val="75D500"/>
        </a:buClr>
        <a:buFont typeface="Arial" panose="020B0604020202020204" pitchFamily="34" charset="0"/>
        <a:buChar char="•"/>
        <a:defRPr sz="1400">
          <a:solidFill>
            <a:srgbClr val="0D0D0D"/>
          </a:solidFill>
          <a:latin typeface="Calibri Light" panose="020F0302020204030204" pitchFamily="34" charset="0"/>
          <a:ea typeface="MS PGothic" pitchFamily="34" charset="-128"/>
          <a:cs typeface="Arial" pitchFamily="34" charset="0"/>
        </a:defRPr>
      </a:lvl4pPr>
      <a:lvl5pPr marL="2057400" indent="-228600" algn="l" rtl="0" eaLnBrk="0" fontAlgn="base" hangingPunct="0">
        <a:spcBef>
          <a:spcPct val="20000"/>
        </a:spcBef>
        <a:spcAft>
          <a:spcPct val="0"/>
        </a:spcAft>
        <a:buClr>
          <a:srgbClr val="75D500"/>
        </a:buClr>
        <a:buFont typeface="Arial" panose="020B0604020202020204" pitchFamily="34" charset="0"/>
        <a:buChar char="•"/>
        <a:defRPr sz="1400">
          <a:solidFill>
            <a:srgbClr val="0D0D0D"/>
          </a:solidFill>
          <a:latin typeface="Calibri Light" panose="020F0302020204030204" pitchFamily="34" charset="0"/>
          <a:ea typeface="MS PGothic" pitchFamily="34" charset="-128"/>
          <a:cs typeface="Arial" pitchFamily="34" charset="0"/>
        </a:defRPr>
      </a:lvl5pPr>
      <a:lvl6pPr marL="2514600" indent="-228600" algn="l" rtl="0" fontAlgn="base">
        <a:spcBef>
          <a:spcPct val="20000"/>
        </a:spcBef>
        <a:spcAft>
          <a:spcPct val="0"/>
        </a:spcAft>
        <a:buChar char="»"/>
        <a:defRPr sz="1600">
          <a:solidFill>
            <a:schemeClr val="tx1"/>
          </a:solidFill>
          <a:latin typeface="+mn-lt"/>
          <a:ea typeface="ＭＳ Ｐゴシック" charset="-128"/>
        </a:defRPr>
      </a:lvl6pPr>
      <a:lvl7pPr marL="2971800" indent="-228600" algn="l" rtl="0" fontAlgn="base">
        <a:spcBef>
          <a:spcPct val="20000"/>
        </a:spcBef>
        <a:spcAft>
          <a:spcPct val="0"/>
        </a:spcAft>
        <a:buChar char="»"/>
        <a:defRPr sz="1600">
          <a:solidFill>
            <a:schemeClr val="tx1"/>
          </a:solidFill>
          <a:latin typeface="+mn-lt"/>
          <a:ea typeface="ＭＳ Ｐゴシック" charset="-128"/>
        </a:defRPr>
      </a:lvl7pPr>
      <a:lvl8pPr marL="3429000" indent="-228600" algn="l" rtl="0" fontAlgn="base">
        <a:spcBef>
          <a:spcPct val="20000"/>
        </a:spcBef>
        <a:spcAft>
          <a:spcPct val="0"/>
        </a:spcAft>
        <a:buChar char="»"/>
        <a:defRPr sz="1600">
          <a:solidFill>
            <a:schemeClr val="tx1"/>
          </a:solidFill>
          <a:latin typeface="+mn-lt"/>
          <a:ea typeface="ＭＳ Ｐゴシック" charset="-128"/>
        </a:defRPr>
      </a:lvl8pPr>
      <a:lvl9pPr marL="3886200" indent="-228600" algn="l" rtl="0" fontAlgn="base">
        <a:spcBef>
          <a:spcPct val="20000"/>
        </a:spcBef>
        <a:spcAft>
          <a:spcPct val="0"/>
        </a:spcAft>
        <a:buChar char="»"/>
        <a:defRPr sz="1600">
          <a:solidFill>
            <a:schemeClr val="tx1"/>
          </a:solidFill>
          <a:latin typeface="+mn-lt"/>
          <a:ea typeface="ＭＳ Ｐゴシック" charset="-128"/>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microsoft.com/office/2007/relationships/hdphoto" Target="../media/hdphoto1.wdp"/><Relationship Id="rId2" Type="http://schemas.openxmlformats.org/officeDocument/2006/relationships/image" Target="../media/image21.jpeg"/><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prevenia.fi/blog/tapojen-muuto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18" Type="http://schemas.openxmlformats.org/officeDocument/2006/relationships/hyperlink" Target="https://prevenia.fi/kokemuksia-terveysvalmennuksesta/" TargetMode="External"/><Relationship Id="rId3" Type="http://schemas.openxmlformats.org/officeDocument/2006/relationships/image" Target="../media/image27.svg"/><Relationship Id="rId7" Type="http://schemas.openxmlformats.org/officeDocument/2006/relationships/image" Target="../media/image31.svg"/><Relationship Id="rId12" Type="http://schemas.openxmlformats.org/officeDocument/2006/relationships/image" Target="../media/image36.png"/><Relationship Id="rId17" Type="http://schemas.openxmlformats.org/officeDocument/2006/relationships/image" Target="../media/image41.svg"/><Relationship Id="rId2" Type="http://schemas.openxmlformats.org/officeDocument/2006/relationships/image" Target="../media/image26.png"/><Relationship Id="rId16"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5" Type="http://schemas.openxmlformats.org/officeDocument/2006/relationships/image" Target="../media/image3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467544" y="2283718"/>
            <a:ext cx="3744416" cy="755545"/>
          </a:xfrm>
        </p:spPr>
        <p:txBody>
          <a:bodyPr anchor="ctr">
            <a:noAutofit/>
          </a:bodyPr>
          <a:lstStyle/>
          <a:p>
            <a:pPr algn="ctr"/>
            <a:r>
              <a:rPr lang="fi-FI" sz="2800" b="1" dirty="0">
                <a:latin typeface="Calibri" panose="020F0502020204030204" pitchFamily="34" charset="0"/>
                <a:cs typeface="Calibri" panose="020F0502020204030204" pitchFamily="34" charset="0"/>
              </a:rPr>
              <a:t>Nyt sinulla on mahdollisuus osallistua maksuttomaan terveysvalmennukseen!</a:t>
            </a:r>
          </a:p>
        </p:txBody>
      </p:sp>
      <p:pic>
        <p:nvPicPr>
          <p:cNvPr id="6" name="Kuva 5">
            <a:extLst>
              <a:ext uri="{FF2B5EF4-FFF2-40B4-BE49-F238E27FC236}">
                <a16:creationId xmlns:a16="http://schemas.microsoft.com/office/drawing/2014/main" id="{84CA54FF-69D6-488D-A4EE-00BB711B5CA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486847" y="3867894"/>
            <a:ext cx="1705807" cy="681451"/>
          </a:xfrm>
          <a:prstGeom prst="rect">
            <a:avLst/>
          </a:prstGeom>
        </p:spPr>
      </p:pic>
      <p:pic>
        <p:nvPicPr>
          <p:cNvPr id="7" name="Kuva 6" descr="Kuva, joka sisältää kohteen puu, ulko, henkilö&#10;&#10;Kuvaus luotu automaattisesti">
            <a:extLst>
              <a:ext uri="{FF2B5EF4-FFF2-40B4-BE49-F238E27FC236}">
                <a16:creationId xmlns:a16="http://schemas.microsoft.com/office/drawing/2014/main" id="{48EAC8FF-F9D9-401D-8C8D-9931A871821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69"/>
          <a:stretch/>
        </p:blipFill>
        <p:spPr>
          <a:xfrm>
            <a:off x="4572000" y="-3561"/>
            <a:ext cx="4572000" cy="5143500"/>
          </a:xfrm>
          <a:prstGeom prst="rect">
            <a:avLst/>
          </a:prstGeom>
        </p:spPr>
      </p:pic>
      <p:pic>
        <p:nvPicPr>
          <p:cNvPr id="2" name="Kuva 1">
            <a:extLst>
              <a:ext uri="{FF2B5EF4-FFF2-40B4-BE49-F238E27FC236}">
                <a16:creationId xmlns:a16="http://schemas.microsoft.com/office/drawing/2014/main" id="{D7ADB104-9FBD-DD77-B7AA-3B0DE92EA431}"/>
              </a:ext>
            </a:extLst>
          </p:cNvPr>
          <p:cNvPicPr>
            <a:picLocks noChangeAspect="1"/>
          </p:cNvPicPr>
          <p:nvPr/>
        </p:nvPicPr>
        <p:blipFill>
          <a:blip r:embed="rId4"/>
          <a:stretch>
            <a:fillRect/>
          </a:stretch>
        </p:blipFill>
        <p:spPr>
          <a:xfrm>
            <a:off x="1301525" y="339502"/>
            <a:ext cx="2076450" cy="1400175"/>
          </a:xfrm>
          <a:prstGeom prst="rect">
            <a:avLst/>
          </a:prstGeom>
        </p:spPr>
      </p:pic>
    </p:spTree>
    <p:extLst>
      <p:ext uri="{BB962C8B-B14F-4D97-AF65-F5344CB8AC3E}">
        <p14:creationId xmlns:p14="http://schemas.microsoft.com/office/powerpoint/2010/main" val="1629547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48">
            <a:extLst>
              <a:ext uri="{FF2B5EF4-FFF2-40B4-BE49-F238E27FC236}">
                <a16:creationId xmlns:a16="http://schemas.microsoft.com/office/drawing/2014/main" id="{8F10F897-F4AB-4E48-8720-1C34C77E6F4A}"/>
              </a:ext>
            </a:extLst>
          </p:cNvPr>
          <p:cNvSpPr txBox="1">
            <a:spLocks/>
          </p:cNvSpPr>
          <p:nvPr/>
        </p:nvSpPr>
        <p:spPr>
          <a:xfrm>
            <a:off x="148006" y="1275606"/>
            <a:ext cx="8855888" cy="3412772"/>
          </a:xfrm>
          <a:prstGeom prst="rect">
            <a:avLst/>
          </a:prstGeom>
          <a:solidFill>
            <a:srgbClr val="1D95D5"/>
          </a:solidFill>
          <a:ln w="25400" cap="flat" cmpd="sng" algn="ctr">
            <a:noFill/>
            <a:prstDash val="solid"/>
          </a:ln>
        </p:spPr>
        <p:style>
          <a:lnRef idx="2">
            <a:schemeClr val="accent5">
              <a:shade val="50000"/>
            </a:schemeClr>
          </a:lnRef>
          <a:fillRef idx="1">
            <a:schemeClr val="accent5"/>
          </a:fillRef>
          <a:effectRef idx="0">
            <a:schemeClr val="accent5"/>
          </a:effectRef>
          <a:fontRef idx="minor">
            <a:schemeClr val="lt1"/>
          </a:fontRef>
        </p:style>
        <p:txBody>
          <a:bodyPr vert="horz" lIns="91425" tIns="91425" rIns="91425" bIns="91425" rtlCol="0" anchor="t" anchorCtr="0">
            <a:normAutofit fontScale="92500" lnSpcReduction="20000"/>
          </a:bodyPr>
          <a:lstStyle>
            <a:lvl1pPr marL="342900" indent="-342900" algn="l" rtl="0" eaLnBrk="0" fontAlgn="base" hangingPunct="0">
              <a:spcBef>
                <a:spcPct val="20000"/>
              </a:spcBef>
              <a:spcAft>
                <a:spcPct val="0"/>
              </a:spcAft>
              <a:buClr>
                <a:srgbClr val="75D500"/>
              </a:buClr>
              <a:buFont typeface="Arial" panose="020B0604020202020204" pitchFamily="34" charset="0"/>
              <a:buChar char="•"/>
              <a:defRPr sz="1900">
                <a:solidFill>
                  <a:schemeClr val="lt1"/>
                </a:solidFill>
                <a:latin typeface="+mn-lt"/>
                <a:ea typeface="+mn-ea"/>
                <a:cs typeface="+mn-cs"/>
              </a:defRPr>
            </a:lvl1pPr>
            <a:lvl2pPr marL="742950" indent="-285750" algn="l" rtl="0" eaLnBrk="0" fontAlgn="base" hangingPunct="0">
              <a:spcBef>
                <a:spcPct val="20000"/>
              </a:spcBef>
              <a:spcAft>
                <a:spcPct val="0"/>
              </a:spcAft>
              <a:buClr>
                <a:srgbClr val="75D500"/>
              </a:buClr>
              <a:buFont typeface="Arial" panose="020B0604020202020204" pitchFamily="34" charset="0"/>
              <a:buChar char="•"/>
              <a:defRPr sz="1600">
                <a:solidFill>
                  <a:schemeClr val="lt1"/>
                </a:solidFill>
                <a:latin typeface="+mn-lt"/>
                <a:ea typeface="+mn-ea"/>
                <a:cs typeface="+mn-cs"/>
              </a:defRPr>
            </a:lvl2pPr>
            <a:lvl3pPr marL="1143000" indent="-228600" algn="l" rtl="0" eaLnBrk="0" fontAlgn="base" hangingPunct="0">
              <a:spcBef>
                <a:spcPct val="20000"/>
              </a:spcBef>
              <a:spcAft>
                <a:spcPct val="0"/>
              </a:spcAft>
              <a:buClr>
                <a:srgbClr val="75D500"/>
              </a:buClr>
              <a:buFont typeface="Arial" panose="020B0604020202020204" pitchFamily="34" charset="0"/>
              <a:buChar char="•"/>
              <a:defRPr sz="1400">
                <a:solidFill>
                  <a:schemeClr val="lt1"/>
                </a:solidFill>
                <a:latin typeface="+mn-lt"/>
                <a:ea typeface="+mn-ea"/>
                <a:cs typeface="+mn-cs"/>
              </a:defRPr>
            </a:lvl3pPr>
            <a:lvl4pPr marL="1600200" indent="-228600" algn="l" rtl="0" eaLnBrk="0" fontAlgn="base" hangingPunct="0">
              <a:spcBef>
                <a:spcPct val="20000"/>
              </a:spcBef>
              <a:spcAft>
                <a:spcPct val="0"/>
              </a:spcAft>
              <a:buClr>
                <a:srgbClr val="75D500"/>
              </a:buClr>
              <a:buFont typeface="Arial" panose="020B0604020202020204" pitchFamily="34" charset="0"/>
              <a:buChar char="•"/>
              <a:defRPr sz="1400">
                <a:solidFill>
                  <a:schemeClr val="lt1"/>
                </a:solidFill>
                <a:latin typeface="+mn-lt"/>
                <a:ea typeface="+mn-ea"/>
                <a:cs typeface="+mn-cs"/>
              </a:defRPr>
            </a:lvl4pPr>
            <a:lvl5pPr marL="2057400" indent="-228600" algn="l" rtl="0" eaLnBrk="0" fontAlgn="base" hangingPunct="0">
              <a:spcBef>
                <a:spcPct val="20000"/>
              </a:spcBef>
              <a:spcAft>
                <a:spcPct val="0"/>
              </a:spcAft>
              <a:buClr>
                <a:srgbClr val="75D500"/>
              </a:buClr>
              <a:buFont typeface="Arial" panose="020B0604020202020204" pitchFamily="34" charset="0"/>
              <a:buChar char="•"/>
              <a:defRPr sz="1400">
                <a:solidFill>
                  <a:schemeClr val="lt1"/>
                </a:solidFill>
                <a:latin typeface="+mn-lt"/>
                <a:ea typeface="+mn-ea"/>
                <a:cs typeface="+mn-cs"/>
              </a:defRPr>
            </a:lvl5pPr>
            <a:lvl6pPr marL="2514600" indent="-228600" algn="l" rtl="0" fontAlgn="base">
              <a:spcBef>
                <a:spcPct val="20000"/>
              </a:spcBef>
              <a:spcAft>
                <a:spcPct val="0"/>
              </a:spcAft>
              <a:buChar char="»"/>
              <a:defRPr sz="1600">
                <a:solidFill>
                  <a:schemeClr val="lt1"/>
                </a:solidFill>
                <a:latin typeface="+mn-lt"/>
                <a:ea typeface="+mn-ea"/>
                <a:cs typeface="+mn-cs"/>
              </a:defRPr>
            </a:lvl6pPr>
            <a:lvl7pPr marL="2971800" indent="-228600" algn="l" rtl="0" fontAlgn="base">
              <a:spcBef>
                <a:spcPct val="20000"/>
              </a:spcBef>
              <a:spcAft>
                <a:spcPct val="0"/>
              </a:spcAft>
              <a:buChar char="»"/>
              <a:defRPr sz="1600">
                <a:solidFill>
                  <a:schemeClr val="lt1"/>
                </a:solidFill>
                <a:latin typeface="+mn-lt"/>
                <a:ea typeface="+mn-ea"/>
                <a:cs typeface="+mn-cs"/>
              </a:defRPr>
            </a:lvl7pPr>
            <a:lvl8pPr marL="3429000" indent="-228600" algn="l" rtl="0" fontAlgn="base">
              <a:spcBef>
                <a:spcPct val="20000"/>
              </a:spcBef>
              <a:spcAft>
                <a:spcPct val="0"/>
              </a:spcAft>
              <a:buChar char="»"/>
              <a:defRPr sz="1600">
                <a:solidFill>
                  <a:schemeClr val="lt1"/>
                </a:solidFill>
                <a:latin typeface="+mn-lt"/>
                <a:ea typeface="+mn-ea"/>
                <a:cs typeface="+mn-cs"/>
              </a:defRPr>
            </a:lvl8pPr>
            <a:lvl9pPr marL="3886200" indent="-228600" algn="l" rtl="0" fontAlgn="base">
              <a:spcBef>
                <a:spcPct val="20000"/>
              </a:spcBef>
              <a:spcAft>
                <a:spcPct val="0"/>
              </a:spcAft>
              <a:buChar char="»"/>
              <a:defRPr sz="1600">
                <a:solidFill>
                  <a:schemeClr val="lt1"/>
                </a:solidFill>
                <a:latin typeface="+mn-lt"/>
                <a:ea typeface="+mn-ea"/>
                <a:cs typeface="+mn-cs"/>
              </a:defRPr>
            </a:lvl9pPr>
          </a:lstStyle>
          <a:p>
            <a:pPr algn="ctr">
              <a:buClr>
                <a:schemeClr val="dk1"/>
              </a:buClr>
              <a:buSzPct val="61111"/>
              <a:buFont typeface="Arial" panose="020B0604020202020204" pitchFamily="34" charset="0"/>
              <a:buNone/>
            </a:pPr>
            <a:endParaRPr lang="fi-FI" sz="2000" b="1" kern="0" dirty="0">
              <a:solidFill>
                <a:schemeClr val="bg1"/>
              </a:solidFill>
              <a:latin typeface="Calibri Light" panose="020F0302020204030204" pitchFamily="34" charset="0"/>
              <a:cs typeface="Calibri Light" panose="020F0302020204030204" pitchFamily="34" charset="0"/>
            </a:endParaRPr>
          </a:p>
          <a:p>
            <a:pPr algn="ctr">
              <a:buClr>
                <a:schemeClr val="dk1"/>
              </a:buClr>
              <a:buSzPct val="61111"/>
              <a:buFont typeface="Arial" panose="020B0604020202020204" pitchFamily="34" charset="0"/>
              <a:buNone/>
            </a:pPr>
            <a:r>
              <a:rPr lang="fi-FI" sz="2000" b="1" kern="0" dirty="0">
                <a:solidFill>
                  <a:schemeClr val="bg1"/>
                </a:solidFill>
                <a:latin typeface="Calibri Light" panose="020F0302020204030204" pitchFamily="34" charset="0"/>
                <a:cs typeface="Calibri Light" panose="020F0302020204030204" pitchFamily="34" charset="0"/>
              </a:rPr>
              <a:t>Tulostakuu! </a:t>
            </a:r>
          </a:p>
          <a:p>
            <a:pPr algn="ctr">
              <a:buClr>
                <a:schemeClr val="dk1"/>
              </a:buClr>
              <a:buSzPct val="61111"/>
              <a:buFont typeface="Arial" panose="020B0604020202020204" pitchFamily="34" charset="0"/>
              <a:buNone/>
            </a:pPr>
            <a:r>
              <a:rPr lang="fi-FI" sz="2000" kern="0" dirty="0">
                <a:solidFill>
                  <a:schemeClr val="bg1"/>
                </a:solidFill>
                <a:latin typeface="Calibri Light" panose="020F0302020204030204" pitchFamily="34" charset="0"/>
                <a:cs typeface="Calibri Light" panose="020F0302020204030204" pitchFamily="34" charset="0"/>
              </a:rPr>
              <a:t>Terveysvalmennuksessa kaikki tekevät hyviä muutoksia ja onnistuvat.</a:t>
            </a:r>
            <a:r>
              <a:rPr lang="fi-FI" sz="2000" b="1" kern="0" dirty="0">
                <a:solidFill>
                  <a:schemeClr val="bg1"/>
                </a:solidFill>
                <a:latin typeface="Calibri Light" panose="020F0302020204030204" pitchFamily="34" charset="0"/>
                <a:cs typeface="Calibri Light" panose="020F0302020204030204" pitchFamily="34" charset="0"/>
              </a:rPr>
              <a:t> </a:t>
            </a:r>
          </a:p>
          <a:p>
            <a:pPr algn="ctr">
              <a:buClr>
                <a:schemeClr val="dk1"/>
              </a:buClr>
              <a:buSzPct val="61111"/>
              <a:buFont typeface="Arial" panose="020B0604020202020204" pitchFamily="34" charset="0"/>
              <a:buNone/>
            </a:pPr>
            <a:r>
              <a:rPr lang="fi" sz="2000" kern="0" dirty="0">
                <a:solidFill>
                  <a:schemeClr val="bg1"/>
                </a:solidFill>
                <a:latin typeface="Calibri Light" panose="020F0302020204030204" pitchFamily="34" charset="0"/>
                <a:cs typeface="Calibri Light" panose="020F0302020204030204" pitchFamily="34" charset="0"/>
              </a:rPr>
              <a:t>Paras </a:t>
            </a:r>
            <a:r>
              <a:rPr lang="fi-FI" sz="2000" kern="0" dirty="0">
                <a:solidFill>
                  <a:schemeClr val="bg1"/>
                </a:solidFill>
                <a:latin typeface="Calibri Light" panose="020F0302020204030204" pitchFamily="34" charset="0"/>
                <a:cs typeface="Calibri Light" panose="020F0302020204030204" pitchFamily="34" charset="0"/>
              </a:rPr>
              <a:t>kannustaja</a:t>
            </a:r>
            <a:r>
              <a:rPr lang="fi" sz="2000" kern="0" dirty="0">
                <a:solidFill>
                  <a:schemeClr val="bg1"/>
                </a:solidFill>
                <a:latin typeface="Calibri Light" panose="020F0302020204030204" pitchFamily="34" charset="0"/>
                <a:cs typeface="Calibri Light" panose="020F0302020204030204" pitchFamily="34" charset="0"/>
              </a:rPr>
              <a:t> on kuitenkin </a:t>
            </a:r>
            <a:r>
              <a:rPr lang="fi-FI" sz="2000" kern="0" dirty="0">
                <a:solidFill>
                  <a:schemeClr val="bg1"/>
                </a:solidFill>
                <a:latin typeface="Calibri Light" panose="020F0302020204030204" pitchFamily="34" charset="0"/>
                <a:cs typeface="Calibri Light" panose="020F0302020204030204" pitchFamily="34" charset="0"/>
              </a:rPr>
              <a:t>sinä</a:t>
            </a:r>
            <a:r>
              <a:rPr lang="fi" sz="2000" kern="0" dirty="0">
                <a:solidFill>
                  <a:schemeClr val="bg1"/>
                </a:solidFill>
                <a:latin typeface="Calibri Light" panose="020F0302020204030204" pitchFamily="34" charset="0"/>
                <a:cs typeface="Calibri Light" panose="020F0302020204030204" pitchFamily="34" charset="0"/>
              </a:rPr>
              <a:t> itse ja hyvänolontunne. </a:t>
            </a:r>
          </a:p>
          <a:p>
            <a:pPr algn="ctr">
              <a:buClr>
                <a:schemeClr val="dk1"/>
              </a:buClr>
              <a:buSzPct val="61111"/>
              <a:buFont typeface="Arial" panose="020B0604020202020204" pitchFamily="34" charset="0"/>
              <a:buNone/>
            </a:pPr>
            <a:r>
              <a:rPr lang="fi-FI" sz="2000" kern="0" dirty="0">
                <a:solidFill>
                  <a:schemeClr val="bg1"/>
                </a:solidFill>
                <a:latin typeface="Calibri Light" panose="020F0302020204030204" pitchFamily="34" charset="0"/>
                <a:cs typeface="Calibri Light" panose="020F0302020204030204" pitchFamily="34" charset="0"/>
              </a:rPr>
              <a:t>Kun v</a:t>
            </a:r>
            <a:r>
              <a:rPr lang="fi" sz="2000" kern="0" dirty="0">
                <a:solidFill>
                  <a:schemeClr val="bg1"/>
                </a:solidFill>
                <a:latin typeface="Calibri Light" panose="020F0302020204030204" pitchFamily="34" charset="0"/>
                <a:cs typeface="Calibri Light" panose="020F0302020204030204" pitchFamily="34" charset="0"/>
              </a:rPr>
              <a:t>oi</a:t>
            </a:r>
            <a:r>
              <a:rPr lang="fi-FI" sz="2000" kern="0" dirty="0">
                <a:solidFill>
                  <a:schemeClr val="bg1"/>
                </a:solidFill>
                <a:latin typeface="Calibri Light" panose="020F0302020204030204" pitchFamily="34" charset="0"/>
                <a:cs typeface="Calibri Light" panose="020F0302020204030204" pitchFamily="34" charset="0"/>
              </a:rPr>
              <a:t>t</a:t>
            </a:r>
            <a:r>
              <a:rPr lang="fi" sz="2000" kern="0" dirty="0">
                <a:solidFill>
                  <a:schemeClr val="bg1"/>
                </a:solidFill>
                <a:latin typeface="Calibri Light" panose="020F0302020204030204" pitchFamily="34" charset="0"/>
                <a:cs typeface="Calibri Light" panose="020F0302020204030204" pitchFamily="34" charset="0"/>
              </a:rPr>
              <a:t> hyvin</a:t>
            </a:r>
            <a:r>
              <a:rPr lang="fi-FI" sz="2000" kern="0" dirty="0">
                <a:solidFill>
                  <a:schemeClr val="bg1"/>
                </a:solidFill>
                <a:latin typeface="Calibri Light" panose="020F0302020204030204" pitchFamily="34" charset="0"/>
                <a:cs typeface="Calibri Light" panose="020F0302020204030204" pitchFamily="34" charset="0"/>
              </a:rPr>
              <a:t>,</a:t>
            </a:r>
            <a:r>
              <a:rPr lang="fi" sz="2000" kern="0" dirty="0">
                <a:solidFill>
                  <a:schemeClr val="bg1"/>
                </a:solidFill>
                <a:latin typeface="Calibri Light" panose="020F0302020204030204" pitchFamily="34" charset="0"/>
                <a:cs typeface="Calibri Light" panose="020F0302020204030204" pitchFamily="34" charset="0"/>
              </a:rPr>
              <a:t> sinulla riittää puhtia niin </a:t>
            </a:r>
            <a:r>
              <a:rPr lang="fi-FI" sz="2000" kern="0" dirty="0">
                <a:solidFill>
                  <a:schemeClr val="bg1"/>
                </a:solidFill>
                <a:latin typeface="Calibri Light" panose="020F0302020204030204" pitchFamily="34" charset="0"/>
                <a:cs typeface="Calibri Light" panose="020F0302020204030204" pitchFamily="34" charset="0"/>
              </a:rPr>
              <a:t>töissä kuin vapaa-ajallakin.</a:t>
            </a:r>
          </a:p>
          <a:p>
            <a:pPr algn="ctr">
              <a:buClr>
                <a:schemeClr val="dk1"/>
              </a:buClr>
              <a:buSzPct val="61111"/>
              <a:buFont typeface="Arial" panose="020B0604020202020204" pitchFamily="34" charset="0"/>
              <a:buNone/>
            </a:pPr>
            <a:endParaRPr lang="fi-FI" sz="2000" kern="0" dirty="0">
              <a:solidFill>
                <a:schemeClr val="bg1"/>
              </a:solidFill>
              <a:latin typeface="Calibri Light" panose="020F0302020204030204" pitchFamily="34" charset="0"/>
              <a:cs typeface="Calibri Light" panose="020F0302020204030204" pitchFamily="34" charset="0"/>
            </a:endParaRPr>
          </a:p>
          <a:p>
            <a:pPr algn="ctr">
              <a:buClr>
                <a:schemeClr val="dk1"/>
              </a:buClr>
              <a:buSzPct val="61111"/>
              <a:buFont typeface="Arial" panose="020B0604020202020204" pitchFamily="34" charset="0"/>
              <a:buNone/>
            </a:pPr>
            <a:r>
              <a:rPr lang="fi" sz="2000" kern="0" dirty="0">
                <a:solidFill>
                  <a:schemeClr val="bg1"/>
                </a:solidFill>
                <a:latin typeface="Calibri Light" panose="020F0302020204030204" pitchFamily="34" charset="0"/>
                <a:cs typeface="Calibri Light" panose="020F0302020204030204" pitchFamily="34" charset="0"/>
              </a:rPr>
              <a:t>Terveysvalmennus on vakavamielistä, mutta ei vakavaa tekemistä!</a:t>
            </a:r>
            <a:r>
              <a:rPr lang="fi-FI" sz="2000" kern="0" dirty="0">
                <a:solidFill>
                  <a:schemeClr val="bg1"/>
                </a:solidFill>
                <a:latin typeface="Calibri Light" panose="020F0302020204030204" pitchFamily="34" charset="0"/>
                <a:cs typeface="Calibri Light" panose="020F0302020204030204" pitchFamily="34" charset="0"/>
              </a:rPr>
              <a:t> </a:t>
            </a:r>
          </a:p>
          <a:p>
            <a:pPr algn="ctr">
              <a:buClr>
                <a:schemeClr val="dk1"/>
              </a:buClr>
              <a:buSzPct val="61111"/>
              <a:buFont typeface="Arial" panose="020B0604020202020204" pitchFamily="34" charset="0"/>
              <a:buNone/>
            </a:pPr>
            <a:r>
              <a:rPr lang="fi-FI" sz="2000" b="1" kern="0" dirty="0">
                <a:solidFill>
                  <a:schemeClr val="bg1"/>
                </a:solidFill>
                <a:latin typeface="Calibri Light" panose="020F0302020204030204" pitchFamily="34" charset="0"/>
                <a:cs typeface="Calibri Light" panose="020F0302020204030204" pitchFamily="34" charset="0"/>
              </a:rPr>
              <a:t>Kaikki tapahtuu oman arkesi ehdoilla ja pieni askel kerrallaan. </a:t>
            </a:r>
            <a:br>
              <a:rPr lang="fi-FI" sz="2000" b="1" kern="0" dirty="0">
                <a:solidFill>
                  <a:schemeClr val="bg1"/>
                </a:solidFill>
                <a:latin typeface="Calibri Light" panose="020F0302020204030204" pitchFamily="34" charset="0"/>
                <a:cs typeface="Calibri Light" panose="020F0302020204030204" pitchFamily="34" charset="0"/>
              </a:rPr>
            </a:br>
            <a:endParaRPr lang="fi-FI" sz="2000" kern="0" dirty="0">
              <a:solidFill>
                <a:schemeClr val="bg1"/>
              </a:solidFill>
              <a:latin typeface="Calibri Light" panose="020F0302020204030204" pitchFamily="34" charset="0"/>
              <a:cs typeface="Calibri Light" panose="020F0302020204030204" pitchFamily="34" charset="0"/>
            </a:endParaRPr>
          </a:p>
          <a:p>
            <a:pPr algn="ctr">
              <a:buClr>
                <a:schemeClr val="dk1"/>
              </a:buClr>
              <a:buSzPct val="61111"/>
              <a:buFont typeface="Arial" panose="020B0604020202020204" pitchFamily="34" charset="0"/>
              <a:buNone/>
            </a:pPr>
            <a:r>
              <a:rPr lang="fi-FI" sz="2000" b="1" kern="0" dirty="0">
                <a:solidFill>
                  <a:schemeClr val="bg1"/>
                </a:solidFill>
                <a:latin typeface="Calibri Light" panose="020F0302020204030204" pitchFamily="34" charset="0"/>
                <a:cs typeface="Calibri Light" panose="020F0302020204030204" pitchFamily="34" charset="0"/>
              </a:rPr>
              <a:t>Muutoksia jotka pysyvät. </a:t>
            </a:r>
          </a:p>
          <a:p>
            <a:pPr algn="ctr">
              <a:buClr>
                <a:schemeClr val="dk1"/>
              </a:buClr>
              <a:buSzPct val="61111"/>
              <a:buFont typeface="Arial" panose="020B0604020202020204" pitchFamily="34" charset="0"/>
              <a:buNone/>
            </a:pPr>
            <a:r>
              <a:rPr lang="fi-FI" sz="2000" kern="0" dirty="0">
                <a:solidFill>
                  <a:schemeClr val="bg1"/>
                </a:solidFill>
                <a:latin typeface="Calibri Light" panose="020F0302020204030204" pitchFamily="34" charset="0"/>
                <a:cs typeface="Calibri Light" panose="020F0302020204030204" pitchFamily="34" charset="0"/>
              </a:rPr>
              <a:t>Valmennus auttaa sinua tekemään muutoksesta yksinkertaista ja pysyvää.</a:t>
            </a:r>
          </a:p>
          <a:p>
            <a:pPr algn="ctr">
              <a:buClr>
                <a:schemeClr val="dk1"/>
              </a:buClr>
              <a:buSzPct val="61111"/>
              <a:buFont typeface="Arial" panose="020B0604020202020204" pitchFamily="34" charset="0"/>
              <a:buNone/>
            </a:pPr>
            <a:endParaRPr lang="fi" sz="2000" kern="0" dirty="0">
              <a:solidFill>
                <a:schemeClr val="bg1"/>
              </a:solidFill>
              <a:latin typeface="Calibri Light" panose="020F0302020204030204" pitchFamily="34" charset="0"/>
              <a:cs typeface="Calibri Light" panose="020F0302020204030204" pitchFamily="34" charset="0"/>
            </a:endParaRPr>
          </a:p>
        </p:txBody>
      </p:sp>
      <p:sp>
        <p:nvSpPr>
          <p:cNvPr id="3" name="Suorakulmio 2">
            <a:extLst>
              <a:ext uri="{FF2B5EF4-FFF2-40B4-BE49-F238E27FC236}">
                <a16:creationId xmlns:a16="http://schemas.microsoft.com/office/drawing/2014/main" id="{85D696C2-CF59-4625-8B8A-57489DD7D817}"/>
              </a:ext>
            </a:extLst>
          </p:cNvPr>
          <p:cNvSpPr/>
          <p:nvPr/>
        </p:nvSpPr>
        <p:spPr>
          <a:xfrm>
            <a:off x="148006" y="543365"/>
            <a:ext cx="8855888" cy="732241"/>
          </a:xfrm>
          <a:prstGeom prst="rect">
            <a:avLst/>
          </a:prstGeom>
          <a:solidFill>
            <a:srgbClr val="00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rgbClr val="FFFFFF"/>
                </a:solidFill>
                <a:latin typeface="Calibri Light" panose="020F0302020204030204" pitchFamily="34" charset="0"/>
                <a:cs typeface="Calibri Light" panose="020F0302020204030204" pitchFamily="34" charset="0"/>
              </a:rPr>
              <a:t>Miksi sinun kannattaa lähteä mukaan valmennukseen?</a:t>
            </a:r>
          </a:p>
        </p:txBody>
      </p:sp>
    </p:spTree>
    <p:extLst>
      <p:ext uri="{BB962C8B-B14F-4D97-AF65-F5344CB8AC3E}">
        <p14:creationId xmlns:p14="http://schemas.microsoft.com/office/powerpoint/2010/main" val="12901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373F76D-DF55-4E83-A5D6-897D46A6E605}"/>
              </a:ext>
            </a:extLst>
          </p:cNvPr>
          <p:cNvSpPr>
            <a:spLocks noGrp="1"/>
          </p:cNvSpPr>
          <p:nvPr>
            <p:ph type="title"/>
          </p:nvPr>
        </p:nvSpPr>
        <p:spPr>
          <a:xfrm>
            <a:off x="311700" y="2285437"/>
            <a:ext cx="8520600" cy="572625"/>
          </a:xfrm>
        </p:spPr>
        <p:txBody>
          <a:bodyPr anchor="ctr"/>
          <a:lstStyle/>
          <a:p>
            <a:pPr algn="ctr"/>
            <a:r>
              <a:rPr lang="fi-FI" sz="3600" b="1" dirty="0">
                <a:latin typeface="Calibri" panose="020F0502020204030204" pitchFamily="34" charset="0"/>
                <a:cs typeface="Calibri" panose="020F0502020204030204" pitchFamily="34" charset="0"/>
              </a:rPr>
              <a:t>Miten valmennukseen voi osallistua?</a:t>
            </a:r>
          </a:p>
        </p:txBody>
      </p:sp>
    </p:spTree>
    <p:extLst>
      <p:ext uri="{BB962C8B-B14F-4D97-AF65-F5344CB8AC3E}">
        <p14:creationId xmlns:p14="http://schemas.microsoft.com/office/powerpoint/2010/main" val="2671139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06B804E9-27A3-4F1E-80F8-24ABCAC59D06}"/>
              </a:ext>
            </a:extLst>
          </p:cNvPr>
          <p:cNvSpPr/>
          <p:nvPr/>
        </p:nvSpPr>
        <p:spPr bwMode="auto">
          <a:xfrm>
            <a:off x="0" y="0"/>
            <a:ext cx="9144000" cy="5143500"/>
          </a:xfrm>
          <a:prstGeom prst="rect">
            <a:avLst/>
          </a:prstGeom>
          <a:solidFill>
            <a:srgbClr val="004F9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1800" b="0" i="0" u="none" strike="noStrike" kern="1200" cap="none" spc="0" normalizeH="0" baseline="0" noProof="0">
              <a:ln>
                <a:noFill/>
              </a:ln>
              <a:solidFill>
                <a:srgbClr val="000000"/>
              </a:solidFill>
              <a:effectLst/>
              <a:uLnTx/>
              <a:uFillTx/>
              <a:latin typeface="Arial" charset="0"/>
              <a:ea typeface="MS PGothic" panose="020B0600070205080204" pitchFamily="34" charset="-128"/>
              <a:cs typeface="+mn-cs"/>
            </a:endParaRPr>
          </a:p>
        </p:txBody>
      </p:sp>
      <p:sp>
        <p:nvSpPr>
          <p:cNvPr id="6" name="Sisällön paikkamerkki 2">
            <a:extLst>
              <a:ext uri="{FF2B5EF4-FFF2-40B4-BE49-F238E27FC236}">
                <a16:creationId xmlns:a16="http://schemas.microsoft.com/office/drawing/2014/main" id="{FC2ED1A1-F9F6-45AB-98C0-EA952884BC3E}"/>
              </a:ext>
            </a:extLst>
          </p:cNvPr>
          <p:cNvSpPr txBox="1">
            <a:spLocks/>
          </p:cNvSpPr>
          <p:nvPr/>
        </p:nvSpPr>
        <p:spPr>
          <a:xfrm>
            <a:off x="515820" y="1563638"/>
            <a:ext cx="8112358" cy="3257376"/>
          </a:xfrm>
          <a:prstGeom prst="rect">
            <a:avLst/>
          </a:prstGeom>
        </p:spPr>
        <p:txBody>
          <a:bodyPr vert="horz" lIns="0" tIns="0" rIns="0" bIns="0" rtlCol="0" anchor="ctr">
            <a:noAutofit/>
          </a:bodyPr>
          <a:lstStyle>
            <a:lvl1pPr marL="723900" indent="-723900" algn="l" defTabSz="914400" rtl="0" eaLnBrk="1" latinLnBrk="0" hangingPunct="1">
              <a:lnSpc>
                <a:spcPct val="100000"/>
              </a:lnSpc>
              <a:spcBef>
                <a:spcPts val="2500"/>
              </a:spcBef>
              <a:buFont typeface="Calibri" panose="020F0502020204030204" pitchFamily="34" charset="0"/>
              <a:buChar char="−"/>
              <a:defRPr sz="5500" kern="1200" spc="-20" baseline="0">
                <a:solidFill>
                  <a:schemeClr val="tx2"/>
                </a:solidFill>
                <a:latin typeface="+mn-lt"/>
                <a:ea typeface="+mn-ea"/>
                <a:cs typeface="+mn-cs"/>
              </a:defRPr>
            </a:lvl1pPr>
            <a:lvl2pPr marL="1257300" indent="-533400" algn="l" defTabSz="914400" rtl="0" eaLnBrk="1" latinLnBrk="0" hangingPunct="1">
              <a:lnSpc>
                <a:spcPct val="100000"/>
              </a:lnSpc>
              <a:spcBef>
                <a:spcPts val="500"/>
              </a:spcBef>
              <a:buFont typeface="Calibri" panose="020F0502020204030204" pitchFamily="34" charset="0"/>
              <a:buChar char="−"/>
              <a:defRPr sz="4500" kern="1200" spc="-20" baseline="0">
                <a:solidFill>
                  <a:schemeClr val="tx2"/>
                </a:solidFill>
                <a:latin typeface="+mn-lt"/>
                <a:ea typeface="+mn-ea"/>
                <a:cs typeface="+mn-cs"/>
              </a:defRPr>
            </a:lvl2pPr>
            <a:lvl3pPr marL="1695450" indent="-438150" algn="l" defTabSz="914400" rtl="0" eaLnBrk="1" latinLnBrk="0" hangingPunct="1">
              <a:lnSpc>
                <a:spcPct val="100000"/>
              </a:lnSpc>
              <a:spcBef>
                <a:spcPts val="500"/>
              </a:spcBef>
              <a:buFont typeface="Calibri" panose="020F0502020204030204" pitchFamily="34" charset="0"/>
              <a:buChar char="−"/>
              <a:defRPr sz="3500" kern="1200" spc="-20" baseline="0">
                <a:solidFill>
                  <a:schemeClr val="tx2"/>
                </a:solidFill>
                <a:latin typeface="+mn-lt"/>
                <a:ea typeface="+mn-ea"/>
                <a:cs typeface="+mn-cs"/>
              </a:defRPr>
            </a:lvl3pPr>
            <a:lvl4pPr marL="2152650" indent="-457200" algn="l" defTabSz="914400" rtl="0" eaLnBrk="1" latinLnBrk="0" hangingPunct="1">
              <a:lnSpc>
                <a:spcPct val="100000"/>
              </a:lnSpc>
              <a:spcBef>
                <a:spcPts val="500"/>
              </a:spcBef>
              <a:buFont typeface="Calibri" panose="020F0502020204030204" pitchFamily="34" charset="0"/>
              <a:buChar char="−"/>
              <a:defRPr sz="3500" kern="1200" spc="-20" baseline="0">
                <a:solidFill>
                  <a:schemeClr val="tx2"/>
                </a:solidFill>
                <a:latin typeface="+mn-lt"/>
                <a:ea typeface="+mn-ea"/>
                <a:cs typeface="+mn-cs"/>
              </a:defRPr>
            </a:lvl4pPr>
            <a:lvl5pPr marL="2514600" indent="-361950" algn="l" defTabSz="914400" rtl="0" eaLnBrk="1" latinLnBrk="0" hangingPunct="1">
              <a:lnSpc>
                <a:spcPct val="100000"/>
              </a:lnSpc>
              <a:spcBef>
                <a:spcPts val="500"/>
              </a:spcBef>
              <a:buFont typeface="Calibri" panose="020F0502020204030204" pitchFamily="34" charset="0"/>
              <a:buChar char="−"/>
              <a:defRPr sz="3500" kern="1200" spc="-2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2500"/>
              </a:spcBef>
              <a:spcAft>
                <a:spcPct val="0"/>
              </a:spcAft>
              <a:buClrTx/>
              <a:buSzTx/>
              <a:buFont typeface="Calibri" panose="020F0502020204030204" pitchFamily="34" charset="0"/>
              <a:buNone/>
              <a:tabLst/>
              <a:defRPr/>
            </a:pPr>
            <a:r>
              <a:rPr kumimoji="0" lang="fi-FI" sz="3200" b="1" i="0" u="none" strike="noStrike" kern="1200" cap="none" spc="-2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Mukaan hakeminen on todella helppoa!</a:t>
            </a:r>
          </a:p>
          <a:p>
            <a:pPr marL="0" marR="0" lvl="0" indent="0" algn="ctr" defTabSz="914400" rtl="0" eaLnBrk="1" fontAlgn="base" latinLnBrk="0" hangingPunct="1">
              <a:lnSpc>
                <a:spcPct val="100000"/>
              </a:lnSpc>
              <a:spcBef>
                <a:spcPts val="2500"/>
              </a:spcBef>
              <a:spcAft>
                <a:spcPct val="0"/>
              </a:spcAft>
              <a:buClrTx/>
              <a:buSzTx/>
              <a:buFont typeface="Calibri" panose="020F0502020204030204" pitchFamily="34" charset="0"/>
              <a:buNone/>
              <a:tabLst/>
              <a:defRPr/>
            </a:pPr>
            <a:endParaRPr kumimoji="0" lang="fi-FI" sz="600" b="1" i="0" u="none" strike="noStrike" kern="1200" cap="none" spc="-2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342900" marR="0" lvl="0" indent="-342900" algn="ctr" defTabSz="914400" rtl="0" eaLnBrk="1" fontAlgn="base" latinLnBrk="0" hangingPunct="1">
              <a:lnSpc>
                <a:spcPct val="100000"/>
              </a:lnSpc>
              <a:spcBef>
                <a:spcPts val="600"/>
              </a:spcBef>
              <a:spcAft>
                <a:spcPct val="0"/>
              </a:spcAft>
              <a:buClrTx/>
              <a:buSzTx/>
              <a:buFont typeface="Calibri" panose="020F0502020204030204" pitchFamily="34" charset="0"/>
              <a:buAutoNum type="arabicParenR"/>
              <a:tabLst/>
              <a:defRPr/>
            </a:pPr>
            <a:r>
              <a:rPr kumimoji="0" lang="fi-FI" sz="2000" b="1" i="0" u="none" strike="noStrike" kern="1200" cap="none" spc="-2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Ilmoittautumaan pääset </a:t>
            </a:r>
            <a:r>
              <a:rPr lang="fi-FI" sz="2000" b="1" dirty="0">
                <a:solidFill>
                  <a:srgbClr val="FFFFFF"/>
                </a:solidFill>
                <a:latin typeface="Calibri" panose="020F0502020204030204" pitchFamily="34" charset="0"/>
                <a:cs typeface="Calibri" panose="020F0502020204030204" pitchFamily="34" charset="0"/>
              </a:rPr>
              <a:t>8</a:t>
            </a:r>
            <a:r>
              <a:rPr kumimoji="0" lang="fi-FI" sz="2000" b="1" i="0" u="none" strike="noStrike" kern="1200" cap="none" spc="-2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.1. klo 9 alkaen osoitteessa www.tyohyvinvointisaatio.fi/hyvinvointivalmennukset</a:t>
            </a:r>
          </a:p>
          <a:p>
            <a:pPr marL="0" indent="0" algn="ctr">
              <a:spcBef>
                <a:spcPts val="0"/>
              </a:spcBef>
              <a:buNone/>
              <a:defRPr/>
            </a:pPr>
            <a:endParaRPr kumimoji="0" lang="fi-FI" sz="2000" i="0" u="none" strike="noStrike" kern="1200" cap="none" spc="-2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indent="0" algn="ctr">
              <a:spcBef>
                <a:spcPts val="0"/>
              </a:spcBef>
              <a:buNone/>
              <a:defRPr/>
            </a:pPr>
            <a:endParaRPr kumimoji="0" lang="fi-FI" sz="2000" i="0" u="none" strike="noStrike" kern="1200" cap="none" spc="-2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indent="0" algn="ctr">
              <a:spcBef>
                <a:spcPts val="0"/>
              </a:spcBef>
              <a:buNone/>
              <a:defRPr/>
            </a:pPr>
            <a:r>
              <a:rPr kumimoji="0" lang="fi-FI" sz="2000" i="1" u="none" strike="noStrike" kern="1200" cap="none" spc="-2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Paikkoja on rajoitetusti, joten kannattaa varmistaa paikkasi heti </a:t>
            </a:r>
            <a:r>
              <a:rPr lang="fi-FI" sz="2000" i="1" dirty="0">
                <a:solidFill>
                  <a:srgbClr val="FFFFFF"/>
                </a:solidFill>
                <a:latin typeface="Calibri" panose="020F0502020204030204" pitchFamily="34" charset="0"/>
                <a:cs typeface="Calibri" panose="020F0502020204030204" pitchFamily="34" charset="0"/>
              </a:rPr>
              <a:t>ilmoittautumisen alkaessa</a:t>
            </a:r>
            <a:r>
              <a:rPr kumimoji="0" lang="fi-FI" sz="2000" i="1" u="none" strike="noStrike" kern="1200" cap="none" spc="-2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t>
            </a:r>
          </a:p>
          <a:p>
            <a:pPr marL="0" indent="0" algn="ctr">
              <a:spcBef>
                <a:spcPts val="0"/>
              </a:spcBef>
              <a:buNone/>
              <a:defRPr/>
            </a:pPr>
            <a:endParaRPr kumimoji="0" lang="fi-FI" sz="2000" i="0" u="none" strike="noStrike" kern="1200" cap="none" spc="-2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base" latinLnBrk="0" hangingPunct="1">
              <a:lnSpc>
                <a:spcPct val="100000"/>
              </a:lnSpc>
              <a:spcBef>
                <a:spcPts val="0"/>
              </a:spcBef>
              <a:spcAft>
                <a:spcPct val="0"/>
              </a:spcAft>
              <a:buClrTx/>
              <a:buSzTx/>
              <a:buFont typeface="Calibri" panose="020F0502020204030204" pitchFamily="34" charset="0"/>
              <a:buNone/>
              <a:tabLst/>
              <a:defRPr/>
            </a:pPr>
            <a:endParaRPr kumimoji="0" lang="fi-FI" sz="2000" b="0" i="1" u="none" strike="noStrike" kern="1200" cap="none" spc="-2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base" latinLnBrk="0" hangingPunct="1">
              <a:lnSpc>
                <a:spcPct val="100000"/>
              </a:lnSpc>
              <a:spcBef>
                <a:spcPts val="0"/>
              </a:spcBef>
              <a:spcAft>
                <a:spcPct val="0"/>
              </a:spcAft>
              <a:buClrTx/>
              <a:buSzTx/>
              <a:buFont typeface="Calibri" panose="020F0502020204030204" pitchFamily="34" charset="0"/>
              <a:buNone/>
              <a:tabLst/>
              <a:defRPr/>
            </a:pPr>
            <a:endParaRPr kumimoji="0" lang="fi-FI" sz="2000" b="0" i="1" u="none" strike="noStrike" kern="1200" cap="none" spc="-2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base" latinLnBrk="0" hangingPunct="1">
              <a:lnSpc>
                <a:spcPct val="100000"/>
              </a:lnSpc>
              <a:spcBef>
                <a:spcPts val="0"/>
              </a:spcBef>
              <a:spcAft>
                <a:spcPct val="0"/>
              </a:spcAft>
              <a:buClrTx/>
              <a:buSzTx/>
              <a:buFont typeface="Calibri" panose="020F0502020204030204" pitchFamily="34" charset="0"/>
              <a:buNone/>
              <a:tabLst/>
              <a:defRPr/>
            </a:pPr>
            <a:endParaRPr kumimoji="0" lang="fi-FI" sz="2000" b="0" i="1" u="none" strike="noStrike" kern="1200" cap="none" spc="-2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pic>
        <p:nvPicPr>
          <p:cNvPr id="8" name="Kuva 7" descr="Peukalo pystyssä">
            <a:extLst>
              <a:ext uri="{FF2B5EF4-FFF2-40B4-BE49-F238E27FC236}">
                <a16:creationId xmlns:a16="http://schemas.microsoft.com/office/drawing/2014/main" id="{DEF40D0B-BFEB-4FB2-81B8-171B60BF49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85560" y="51470"/>
            <a:ext cx="1172878" cy="1172878"/>
          </a:xfrm>
          <a:prstGeom prst="rect">
            <a:avLst/>
          </a:prstGeom>
        </p:spPr>
      </p:pic>
      <p:sp>
        <p:nvSpPr>
          <p:cNvPr id="2" name="Suorakulmio: Pyöristetyt kulmat 1">
            <a:extLst>
              <a:ext uri="{FF2B5EF4-FFF2-40B4-BE49-F238E27FC236}">
                <a16:creationId xmlns:a16="http://schemas.microsoft.com/office/drawing/2014/main" id="{EC2812EE-3C3A-4A9A-95D3-C1B7F4007B28}"/>
              </a:ext>
            </a:extLst>
          </p:cNvPr>
          <p:cNvSpPr/>
          <p:nvPr/>
        </p:nvSpPr>
        <p:spPr bwMode="auto">
          <a:xfrm>
            <a:off x="515820" y="1995686"/>
            <a:ext cx="8112358" cy="1008112"/>
          </a:xfrm>
          <a:prstGeom prst="round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1800" b="0" i="0" u="none" strike="noStrike" kern="1200" cap="none" spc="0" normalizeH="0" baseline="0" noProof="0">
              <a:ln>
                <a:noFill/>
              </a:ln>
              <a:solidFill>
                <a:srgbClr val="000000"/>
              </a:solidFill>
              <a:effectLst/>
              <a:uLnTx/>
              <a:uFillTx/>
              <a:latin typeface="Arial" charset="0"/>
              <a:ea typeface="MS PGothic" panose="020B0600070205080204" pitchFamily="34" charset="-128"/>
              <a:cs typeface="+mn-cs"/>
            </a:endParaRPr>
          </a:p>
        </p:txBody>
      </p:sp>
    </p:spTree>
    <p:extLst>
      <p:ext uri="{BB962C8B-B14F-4D97-AF65-F5344CB8AC3E}">
        <p14:creationId xmlns:p14="http://schemas.microsoft.com/office/powerpoint/2010/main" val="2319144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uora yhdysviiva 11">
            <a:extLst>
              <a:ext uri="{FF2B5EF4-FFF2-40B4-BE49-F238E27FC236}">
                <a16:creationId xmlns:a16="http://schemas.microsoft.com/office/drawing/2014/main" id="{31914773-2E46-4953-875A-52CFD672DFF8}"/>
              </a:ext>
            </a:extLst>
          </p:cNvPr>
          <p:cNvCxnSpPr>
            <a:cxnSpLocks/>
          </p:cNvCxnSpPr>
          <p:nvPr/>
        </p:nvCxnSpPr>
        <p:spPr bwMode="auto">
          <a:xfrm>
            <a:off x="4589096" y="1000215"/>
            <a:ext cx="0" cy="3576755"/>
          </a:xfrm>
          <a:prstGeom prst="line">
            <a:avLst/>
          </a:prstGeom>
          <a:solidFill>
            <a:schemeClr val="accent1"/>
          </a:solidFill>
          <a:ln w="9525" cap="flat" cmpd="sng" algn="ctr">
            <a:solidFill>
              <a:schemeClr val="tx2"/>
            </a:solidFill>
            <a:prstDash val="solid"/>
            <a:round/>
            <a:headEnd type="none" w="med" len="med"/>
            <a:tailEnd type="none" w="med" len="med"/>
          </a:ln>
          <a:effectLst/>
        </p:spPr>
      </p:cxnSp>
      <p:sp>
        <p:nvSpPr>
          <p:cNvPr id="14" name="Suorakulmio 13">
            <a:extLst>
              <a:ext uri="{FF2B5EF4-FFF2-40B4-BE49-F238E27FC236}">
                <a16:creationId xmlns:a16="http://schemas.microsoft.com/office/drawing/2014/main" id="{44CBE144-3758-4EC7-B976-9A090C328516}"/>
              </a:ext>
            </a:extLst>
          </p:cNvPr>
          <p:cNvSpPr/>
          <p:nvPr/>
        </p:nvSpPr>
        <p:spPr>
          <a:xfrm>
            <a:off x="5810300" y="2139702"/>
            <a:ext cx="2752109" cy="1467326"/>
          </a:xfrm>
          <a:prstGeom prst="rect">
            <a:avLst/>
          </a:prstGeom>
        </p:spPr>
        <p:txBody>
          <a:bodyPr wrap="square">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1050" b="0" i="0" u="none" strike="noStrike" kern="120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rPr>
              <a:t>SARI COUTENTACIS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100" b="0" i="0" u="none" strike="noStrike" kern="120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1050" b="0" i="0" u="none" strike="noStrike" kern="120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rPr>
              <a:t>Sari on kokenut ratkaisukeskeisen valmennuksen ammattilainen, palautumisohjaaja ja lyhytterapeutti, jolla on valmennuskokemusta yli 20 vuotta.</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1050" b="0" i="0" u="none" strike="noStrike" kern="120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1050" b="0" i="0" u="none" strike="noStrike" kern="120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rPr>
              <a:t>Sari on pohjakoulutukseltaan fysioterapeutti</a:t>
            </a:r>
            <a:r>
              <a:rPr kumimoji="0" lang="fi-FI" sz="900" b="0" i="0" u="none" strike="noStrike" kern="120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rPr>
              <a:t>.</a:t>
            </a:r>
          </a:p>
        </p:txBody>
      </p:sp>
      <p:sp>
        <p:nvSpPr>
          <p:cNvPr id="15" name="Suorakulmio 14">
            <a:extLst>
              <a:ext uri="{FF2B5EF4-FFF2-40B4-BE49-F238E27FC236}">
                <a16:creationId xmlns:a16="http://schemas.microsoft.com/office/drawing/2014/main" id="{C06CC540-FE99-4E73-B4CC-94DF33FEFD09}"/>
              </a:ext>
            </a:extLst>
          </p:cNvPr>
          <p:cNvSpPr/>
          <p:nvPr/>
        </p:nvSpPr>
        <p:spPr>
          <a:xfrm>
            <a:off x="5810299" y="3484573"/>
            <a:ext cx="2752109" cy="125418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1050" b="0" i="0" u="none" strike="noStrike" kern="120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rPr>
              <a:t>MARKO PIRHONEN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00" b="0" i="0" u="none" strike="noStrike" kern="120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1050" b="0" i="0" u="none" strike="noStrike" kern="120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rPr>
              <a:t>Marko on tehnyt valmennustyötä jo yli 25 vuotta ja on yksi Suomen kokeneimmista tapojen muutoksen valmentajista.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1050" b="0" i="0" u="none" strike="noStrike" kern="120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1050" b="0" i="0" u="none" strike="noStrike" kern="120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rPr>
              <a:t>Marko on pohjakoulutukseltaan fysioterapeutti.</a:t>
            </a:r>
          </a:p>
        </p:txBody>
      </p:sp>
      <p:pic>
        <p:nvPicPr>
          <p:cNvPr id="5" name="Kuva 4" descr="Kuva, joka sisältää kohteen henkilö, mies, sininen, paita&#10;&#10;Kuvaus luotu automaattisesti">
            <a:extLst>
              <a:ext uri="{FF2B5EF4-FFF2-40B4-BE49-F238E27FC236}">
                <a16:creationId xmlns:a16="http://schemas.microsoft.com/office/drawing/2014/main" id="{FDEFE3F5-92CB-4EA5-AF5B-6F7A902D0B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36296" y="2202034"/>
            <a:ext cx="794975" cy="1192462"/>
          </a:xfrm>
          <a:prstGeom prst="rect">
            <a:avLst/>
          </a:prstGeom>
        </p:spPr>
      </p:pic>
      <p:pic>
        <p:nvPicPr>
          <p:cNvPr id="16" name="Kuva 15">
            <a:extLst>
              <a:ext uri="{FF2B5EF4-FFF2-40B4-BE49-F238E27FC236}">
                <a16:creationId xmlns:a16="http://schemas.microsoft.com/office/drawing/2014/main" id="{A69A3A41-4031-43B0-8CBA-D9EA112673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6295" y="3534450"/>
            <a:ext cx="794033" cy="1192462"/>
          </a:xfrm>
          <a:prstGeom prst="rect">
            <a:avLst/>
          </a:prstGeom>
        </p:spPr>
      </p:pic>
      <p:sp>
        <p:nvSpPr>
          <p:cNvPr id="17" name="Sisällön paikkamerkki 4">
            <a:extLst>
              <a:ext uri="{FF2B5EF4-FFF2-40B4-BE49-F238E27FC236}">
                <a16:creationId xmlns:a16="http://schemas.microsoft.com/office/drawing/2014/main" id="{A146CEA8-6D22-4C27-993D-4017D104DAFA}"/>
              </a:ext>
            </a:extLst>
          </p:cNvPr>
          <p:cNvSpPr txBox="1">
            <a:spLocks/>
          </p:cNvSpPr>
          <p:nvPr/>
        </p:nvSpPr>
        <p:spPr bwMode="auto">
          <a:xfrm>
            <a:off x="250997" y="146896"/>
            <a:ext cx="8618289" cy="483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noAutofit/>
          </a:bodyPr>
          <a:lstStyle>
            <a:lvl1pPr marL="342900" indent="-342900" algn="l" rtl="0" eaLnBrk="0" fontAlgn="base" hangingPunct="0">
              <a:spcBef>
                <a:spcPct val="20000"/>
              </a:spcBef>
              <a:spcAft>
                <a:spcPct val="0"/>
              </a:spcAft>
              <a:buClr>
                <a:srgbClr val="1D95D5"/>
              </a:buClr>
              <a:buFont typeface="Arial" panose="020B0604020202020204" pitchFamily="34" charset="0"/>
              <a:buChar char="•"/>
              <a:defRPr sz="2800">
                <a:solidFill>
                  <a:srgbClr val="0D0D0D"/>
                </a:solidFill>
                <a:latin typeface="Calibri Light" panose="020F0302020204030204" pitchFamily="34" charset="0"/>
                <a:ea typeface="MS PGothic" pitchFamily="34" charset="-128"/>
                <a:cs typeface="Arial" pitchFamily="34" charset="0"/>
              </a:defRPr>
            </a:lvl1pPr>
            <a:lvl2pPr marL="742950" indent="-285750" algn="l" rtl="0" eaLnBrk="0" fontAlgn="base" hangingPunct="0">
              <a:spcBef>
                <a:spcPct val="20000"/>
              </a:spcBef>
              <a:spcAft>
                <a:spcPct val="0"/>
              </a:spcAft>
              <a:buClr>
                <a:srgbClr val="0099FF"/>
              </a:buClr>
              <a:buFont typeface="Arial" panose="020B0604020202020204" pitchFamily="34" charset="0"/>
              <a:buChar char="•"/>
              <a:defRPr sz="2400">
                <a:solidFill>
                  <a:srgbClr val="0D0D0D"/>
                </a:solidFill>
                <a:latin typeface="Calibri Light" panose="020F0302020204030204" pitchFamily="34" charset="0"/>
                <a:ea typeface="MS PGothic" pitchFamily="34" charset="-128"/>
                <a:cs typeface="Arial" pitchFamily="34" charset="0"/>
              </a:defRPr>
            </a:lvl2pPr>
            <a:lvl3pPr marL="1143000" indent="-228600" algn="l" rtl="0" eaLnBrk="0" fontAlgn="base" hangingPunct="0">
              <a:spcBef>
                <a:spcPct val="20000"/>
              </a:spcBef>
              <a:spcAft>
                <a:spcPct val="0"/>
              </a:spcAft>
              <a:buClr>
                <a:srgbClr val="0099FF"/>
              </a:buClr>
              <a:buFont typeface="Arial" panose="020B0604020202020204" pitchFamily="34" charset="0"/>
              <a:buChar char="•"/>
              <a:defRPr sz="2000">
                <a:solidFill>
                  <a:srgbClr val="0D0D0D"/>
                </a:solidFill>
                <a:latin typeface="Calibri Light" panose="020F0302020204030204" pitchFamily="34" charset="0"/>
                <a:ea typeface="MS PGothic" pitchFamily="34" charset="-128"/>
                <a:cs typeface="Arial" pitchFamily="34" charset="0"/>
              </a:defRPr>
            </a:lvl3pPr>
            <a:lvl4pPr marL="1600200" indent="-228600" algn="l" rtl="0" eaLnBrk="0" fontAlgn="base" hangingPunct="0">
              <a:spcBef>
                <a:spcPct val="20000"/>
              </a:spcBef>
              <a:spcAft>
                <a:spcPct val="0"/>
              </a:spcAft>
              <a:buClr>
                <a:srgbClr val="0099FF"/>
              </a:buClr>
              <a:buFont typeface="Arial" panose="020B0604020202020204" pitchFamily="34" charset="0"/>
              <a:buChar char="•"/>
              <a:defRPr sz="2000">
                <a:solidFill>
                  <a:srgbClr val="0D0D0D"/>
                </a:solidFill>
                <a:latin typeface="Calibri Light" panose="020F0302020204030204" pitchFamily="34" charset="0"/>
                <a:ea typeface="MS PGothic" pitchFamily="34" charset="-128"/>
                <a:cs typeface="Arial" pitchFamily="34" charset="0"/>
              </a:defRPr>
            </a:lvl4pPr>
            <a:lvl5pPr marL="2057400" indent="-228600" algn="l" rtl="0" eaLnBrk="0" fontAlgn="base" hangingPunct="0">
              <a:spcBef>
                <a:spcPct val="20000"/>
              </a:spcBef>
              <a:spcAft>
                <a:spcPct val="0"/>
              </a:spcAft>
              <a:buClr>
                <a:srgbClr val="1D95D5"/>
              </a:buClr>
              <a:buFont typeface="Arial" panose="020B0604020202020204" pitchFamily="34" charset="0"/>
              <a:buChar char="•"/>
              <a:defRPr sz="2000">
                <a:solidFill>
                  <a:srgbClr val="0D0D0D"/>
                </a:solidFill>
                <a:latin typeface="Calibri Light" panose="020F0302020204030204" pitchFamily="34" charset="0"/>
                <a:ea typeface="MS PGothic" pitchFamily="34" charset="-128"/>
                <a:cs typeface="Arial" pitchFamily="34" charset="0"/>
              </a:defRPr>
            </a:lvl5pPr>
            <a:lvl6pPr marL="2514600" indent="-228600" algn="l" rtl="0" fontAlgn="base">
              <a:spcBef>
                <a:spcPct val="20000"/>
              </a:spcBef>
              <a:spcAft>
                <a:spcPct val="0"/>
              </a:spcAft>
              <a:buChar char="»"/>
              <a:defRPr sz="1600">
                <a:solidFill>
                  <a:schemeClr val="tx1"/>
                </a:solidFill>
                <a:latin typeface="+mn-lt"/>
                <a:ea typeface="ＭＳ Ｐゴシック" charset="-128"/>
              </a:defRPr>
            </a:lvl6pPr>
            <a:lvl7pPr marL="2971800" indent="-228600" algn="l" rtl="0" fontAlgn="base">
              <a:spcBef>
                <a:spcPct val="20000"/>
              </a:spcBef>
              <a:spcAft>
                <a:spcPct val="0"/>
              </a:spcAft>
              <a:buChar char="»"/>
              <a:defRPr sz="1600">
                <a:solidFill>
                  <a:schemeClr val="tx1"/>
                </a:solidFill>
                <a:latin typeface="+mn-lt"/>
                <a:ea typeface="ＭＳ Ｐゴシック" charset="-128"/>
              </a:defRPr>
            </a:lvl7pPr>
            <a:lvl8pPr marL="3429000" indent="-228600" algn="l" rtl="0" fontAlgn="base">
              <a:spcBef>
                <a:spcPct val="20000"/>
              </a:spcBef>
              <a:spcAft>
                <a:spcPct val="0"/>
              </a:spcAft>
              <a:buChar char="»"/>
              <a:defRPr sz="1600">
                <a:solidFill>
                  <a:schemeClr val="tx1"/>
                </a:solidFill>
                <a:latin typeface="+mn-lt"/>
                <a:ea typeface="ＭＳ Ｐゴシック" charset="-128"/>
              </a:defRPr>
            </a:lvl8pPr>
            <a:lvl9pPr marL="3886200" indent="-228600" algn="l" rtl="0" fontAlgn="base">
              <a:spcBef>
                <a:spcPct val="20000"/>
              </a:spcBef>
              <a:spcAft>
                <a:spcPct val="0"/>
              </a:spcAft>
              <a:buChar char="»"/>
              <a:defRPr sz="1600">
                <a:solidFill>
                  <a:schemeClr val="tx1"/>
                </a:solidFill>
                <a:latin typeface="+mn-lt"/>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rgbClr val="1D95D5"/>
              </a:buClr>
              <a:buSzTx/>
              <a:buFont typeface="Arial" panose="020B0604020202020204" pitchFamily="34" charset="0"/>
              <a:buNone/>
              <a:tabLst/>
              <a:defRPr/>
            </a:pPr>
            <a:r>
              <a:rPr kumimoji="0" lang="fi-FI" sz="2800" b="0" i="0" u="none" strike="noStrike" kern="0" cap="none" spc="0" normalizeH="0" baseline="0" noProof="0" dirty="0">
                <a:ln>
                  <a:noFill/>
                </a:ln>
                <a:solidFill>
                  <a:srgbClr val="004F92"/>
                </a:solidFill>
                <a:effectLst/>
                <a:uLnTx/>
                <a:uFillTx/>
                <a:latin typeface="Calibri Light" panose="020F0302020204030204" pitchFamily="34" charset="0"/>
                <a:ea typeface="MS PGothic" pitchFamily="34" charset="-128"/>
                <a:cs typeface="Calibri Light" panose="020F0302020204030204" pitchFamily="34" charset="0"/>
              </a:rPr>
              <a:t>Valmennuksen toteuttaa </a:t>
            </a:r>
            <a:r>
              <a:rPr kumimoji="0" lang="fi-FI" sz="2800" b="0" i="0" u="none" strike="noStrike" kern="0" cap="none" spc="0" normalizeH="0" baseline="0" noProof="0" dirty="0" err="1">
                <a:ln>
                  <a:noFill/>
                </a:ln>
                <a:solidFill>
                  <a:srgbClr val="004F92"/>
                </a:solidFill>
                <a:effectLst/>
                <a:uLnTx/>
                <a:uFillTx/>
                <a:latin typeface="Calibri Light" panose="020F0302020204030204" pitchFamily="34" charset="0"/>
                <a:ea typeface="MS PGothic" pitchFamily="34" charset="-128"/>
                <a:cs typeface="Calibri Light" panose="020F0302020204030204" pitchFamily="34" charset="0"/>
              </a:rPr>
              <a:t>Prevenia</a:t>
            </a:r>
            <a:r>
              <a:rPr kumimoji="0" lang="fi-FI" sz="2800" b="0" i="0" u="none" strike="noStrike" kern="0" cap="none" spc="0" normalizeH="0" baseline="0" noProof="0" dirty="0">
                <a:ln>
                  <a:noFill/>
                </a:ln>
                <a:solidFill>
                  <a:srgbClr val="004F92"/>
                </a:solidFill>
                <a:effectLst/>
                <a:uLnTx/>
                <a:uFillTx/>
                <a:latin typeface="Calibri Light" panose="020F0302020204030204" pitchFamily="34" charset="0"/>
                <a:ea typeface="MS PGothic" pitchFamily="34" charset="-128"/>
                <a:cs typeface="Calibri Light" panose="020F0302020204030204" pitchFamily="34" charset="0"/>
              </a:rPr>
              <a:t> Health Oy</a:t>
            </a:r>
          </a:p>
        </p:txBody>
      </p:sp>
      <p:sp>
        <p:nvSpPr>
          <p:cNvPr id="19" name="Sisällön paikkamerkki 4">
            <a:extLst>
              <a:ext uri="{FF2B5EF4-FFF2-40B4-BE49-F238E27FC236}">
                <a16:creationId xmlns:a16="http://schemas.microsoft.com/office/drawing/2014/main" id="{52793B86-912A-4AEA-8A57-E9A8CEAB14D0}"/>
              </a:ext>
            </a:extLst>
          </p:cNvPr>
          <p:cNvSpPr txBox="1">
            <a:spLocks/>
          </p:cNvSpPr>
          <p:nvPr/>
        </p:nvSpPr>
        <p:spPr>
          <a:xfrm>
            <a:off x="394709" y="896519"/>
            <a:ext cx="3959761" cy="3187399"/>
          </a:xfrm>
          <a:prstGeom prst="rect">
            <a:avLst/>
          </a:prstGeom>
        </p:spPr>
        <p:txBody>
          <a:bodyPr vert="horz" lIns="0" tIns="0" rIns="0" bIns="0" rtlCol="0">
            <a:normAutofit lnSpcReduction="10000"/>
          </a:bodyPr>
          <a:lstStyle>
            <a:lvl1pPr marL="723900" indent="-723900" algn="l" defTabSz="914400" rtl="0" eaLnBrk="1" latinLnBrk="0" hangingPunct="1">
              <a:lnSpc>
                <a:spcPct val="100000"/>
              </a:lnSpc>
              <a:spcBef>
                <a:spcPts val="2500"/>
              </a:spcBef>
              <a:buFont typeface="Calibri" panose="020F0502020204030204" pitchFamily="34" charset="0"/>
              <a:buChar char="−"/>
              <a:defRPr sz="5500" kern="1200" spc="-20" baseline="0">
                <a:solidFill>
                  <a:schemeClr val="tx2"/>
                </a:solidFill>
                <a:latin typeface="+mn-lt"/>
                <a:ea typeface="+mn-ea"/>
                <a:cs typeface="+mn-cs"/>
              </a:defRPr>
            </a:lvl1pPr>
            <a:lvl2pPr marL="1257300" indent="-533400" algn="l" defTabSz="914400" rtl="0" eaLnBrk="1" latinLnBrk="0" hangingPunct="1">
              <a:lnSpc>
                <a:spcPct val="100000"/>
              </a:lnSpc>
              <a:spcBef>
                <a:spcPts val="500"/>
              </a:spcBef>
              <a:buFont typeface="Calibri" panose="020F0502020204030204" pitchFamily="34" charset="0"/>
              <a:buChar char="−"/>
              <a:defRPr sz="4500" kern="1200" spc="-20" baseline="0">
                <a:solidFill>
                  <a:schemeClr val="tx2"/>
                </a:solidFill>
                <a:latin typeface="+mn-lt"/>
                <a:ea typeface="+mn-ea"/>
                <a:cs typeface="+mn-cs"/>
              </a:defRPr>
            </a:lvl2pPr>
            <a:lvl3pPr marL="1695450" indent="-438150" algn="l" defTabSz="914400" rtl="0" eaLnBrk="1" latinLnBrk="0" hangingPunct="1">
              <a:lnSpc>
                <a:spcPct val="100000"/>
              </a:lnSpc>
              <a:spcBef>
                <a:spcPts val="500"/>
              </a:spcBef>
              <a:buFont typeface="Calibri" panose="020F0502020204030204" pitchFamily="34" charset="0"/>
              <a:buChar char="−"/>
              <a:defRPr sz="3500" kern="1200" spc="-20" baseline="0">
                <a:solidFill>
                  <a:schemeClr val="tx2"/>
                </a:solidFill>
                <a:latin typeface="+mn-lt"/>
                <a:ea typeface="+mn-ea"/>
                <a:cs typeface="+mn-cs"/>
              </a:defRPr>
            </a:lvl3pPr>
            <a:lvl4pPr marL="2152650" indent="-457200" algn="l" defTabSz="914400" rtl="0" eaLnBrk="1" latinLnBrk="0" hangingPunct="1">
              <a:lnSpc>
                <a:spcPct val="100000"/>
              </a:lnSpc>
              <a:spcBef>
                <a:spcPts val="500"/>
              </a:spcBef>
              <a:buFont typeface="Calibri" panose="020F0502020204030204" pitchFamily="34" charset="0"/>
              <a:buChar char="−"/>
              <a:defRPr sz="3500" kern="1200" spc="-20" baseline="0">
                <a:solidFill>
                  <a:schemeClr val="tx2"/>
                </a:solidFill>
                <a:latin typeface="+mn-lt"/>
                <a:ea typeface="+mn-ea"/>
                <a:cs typeface="+mn-cs"/>
              </a:defRPr>
            </a:lvl4pPr>
            <a:lvl5pPr marL="2514600" indent="-361950" algn="l" defTabSz="914400" rtl="0" eaLnBrk="1" latinLnBrk="0" hangingPunct="1">
              <a:lnSpc>
                <a:spcPct val="100000"/>
              </a:lnSpc>
              <a:spcBef>
                <a:spcPts val="500"/>
              </a:spcBef>
              <a:buFont typeface="Calibri" panose="020F0502020204030204" pitchFamily="34" charset="0"/>
              <a:buChar char="−"/>
              <a:defRPr sz="3500" kern="1200" spc="-2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2500"/>
              </a:spcBef>
              <a:spcAft>
                <a:spcPct val="0"/>
              </a:spcAft>
              <a:buClrTx/>
              <a:buSzTx/>
              <a:buFont typeface="Calibri" panose="020F0502020204030204" pitchFamily="34" charset="0"/>
              <a:buNone/>
              <a:tabLst/>
              <a:defRPr/>
            </a:pPr>
            <a:r>
              <a:rPr kumimoji="0" lang="fi" sz="1500" b="0" i="0" u="none" strike="noStrike" kern="1200" cap="none" spc="-20" normalizeH="0" baseline="0" noProof="0" dirty="0">
                <a:ln>
                  <a:noFill/>
                </a:ln>
                <a:solidFill>
                  <a:srgbClr val="383E46"/>
                </a:solidFill>
                <a:effectLst/>
                <a:uLnTx/>
                <a:uFillTx/>
                <a:latin typeface="Calibri Light" panose="020F0302020204030204" pitchFamily="34" charset="0"/>
                <a:ea typeface="+mn-ea"/>
                <a:cs typeface="Calibri Light" panose="020F0302020204030204" pitchFamily="34" charset="0"/>
              </a:rPr>
              <a:t>Prevenia Health Oy on järjestelmälliseen t</a:t>
            </a:r>
            <a:r>
              <a:rPr kumimoji="0" lang="fi-FI" sz="1500" b="0" i="0" u="none" strike="noStrike" kern="1200" cap="none" spc="-20" normalizeH="0" baseline="0" noProof="0" dirty="0" err="1">
                <a:ln>
                  <a:noFill/>
                </a:ln>
                <a:solidFill>
                  <a:srgbClr val="383E46"/>
                </a:solidFill>
                <a:effectLst/>
                <a:uLnTx/>
                <a:uFillTx/>
                <a:latin typeface="Calibri Light" panose="020F0302020204030204" pitchFamily="34" charset="0"/>
                <a:ea typeface="+mn-ea"/>
                <a:cs typeface="Calibri Light" panose="020F0302020204030204" pitchFamily="34" charset="0"/>
              </a:rPr>
              <a:t>apojen</a:t>
            </a:r>
            <a:r>
              <a:rPr kumimoji="0" lang="fi-FI" sz="1500" b="0" i="0" u="none" strike="noStrike" kern="1200" cap="none" spc="-20" normalizeH="0" baseline="0" noProof="0" dirty="0">
                <a:ln>
                  <a:noFill/>
                </a:ln>
                <a:solidFill>
                  <a:srgbClr val="383E46"/>
                </a:solidFill>
                <a:effectLst/>
                <a:uLnTx/>
                <a:uFillTx/>
                <a:latin typeface="Calibri Light" panose="020F0302020204030204" pitchFamily="34" charset="0"/>
                <a:ea typeface="+mn-ea"/>
                <a:cs typeface="Calibri Light" panose="020F0302020204030204" pitchFamily="34" charset="0"/>
              </a:rPr>
              <a:t> muutokseen ja kokonaisvaltaisen t</a:t>
            </a:r>
            <a:r>
              <a:rPr kumimoji="0" lang="fi" sz="1500" b="0" i="0" u="none" strike="noStrike" kern="1200" cap="none" spc="-20" normalizeH="0" baseline="0" noProof="0" dirty="0">
                <a:ln>
                  <a:noFill/>
                </a:ln>
                <a:solidFill>
                  <a:srgbClr val="383E46"/>
                </a:solidFill>
                <a:effectLst/>
                <a:uLnTx/>
                <a:uFillTx/>
                <a:latin typeface="Calibri Light" panose="020F0302020204030204" pitchFamily="34" charset="0"/>
                <a:ea typeface="+mn-ea"/>
                <a:cs typeface="Calibri Light" panose="020F0302020204030204" pitchFamily="34" charset="0"/>
              </a:rPr>
              <a:t>erveyden edistämiseen erikoistunut yritys, jolla on pitkä kokemus valmentamisesta.</a:t>
            </a:r>
            <a:endParaRPr kumimoji="0" lang="fi-FI" sz="1500" b="0" i="0" u="none" strike="noStrike" kern="1200" cap="none" spc="-20" normalizeH="0" baseline="0" noProof="0" dirty="0">
              <a:ln>
                <a:noFill/>
              </a:ln>
              <a:solidFill>
                <a:srgbClr val="383E46"/>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base" latinLnBrk="0" hangingPunct="1">
              <a:lnSpc>
                <a:spcPct val="100000"/>
              </a:lnSpc>
              <a:spcBef>
                <a:spcPts val="2500"/>
              </a:spcBef>
              <a:spcAft>
                <a:spcPct val="0"/>
              </a:spcAft>
              <a:buClr>
                <a:srgbClr val="000000"/>
              </a:buClr>
              <a:buSzPct val="61111"/>
              <a:buFont typeface="Calibri" panose="020F0502020204030204" pitchFamily="34" charset="0"/>
              <a:buNone/>
              <a:tabLst/>
              <a:defRPr/>
            </a:pPr>
            <a:r>
              <a:rPr kumimoji="0" lang="fi" sz="1500" b="0" i="0" u="none" strike="noStrike" kern="1200" cap="none" spc="-20" normalizeH="0" baseline="0" noProof="0" dirty="0">
                <a:ln>
                  <a:noFill/>
                </a:ln>
                <a:solidFill>
                  <a:srgbClr val="383E46"/>
                </a:solidFill>
                <a:effectLst/>
                <a:uLnTx/>
                <a:uFillTx/>
                <a:latin typeface="Calibri Light" panose="020F0302020204030204" pitchFamily="34" charset="0"/>
                <a:ea typeface="+mn-ea"/>
                <a:cs typeface="Calibri Light" panose="020F0302020204030204" pitchFamily="34" charset="0"/>
              </a:rPr>
              <a:t>Valmentajat ovat valmennuksen aikana säännöllisesti yhteydessä </a:t>
            </a:r>
            <a:r>
              <a:rPr kumimoji="0" lang="fi-FI" sz="1500" b="0" i="0" u="none" strike="noStrike" kern="1200" cap="none" spc="-20" normalizeH="0" baseline="0" noProof="0" dirty="0" err="1">
                <a:ln>
                  <a:noFill/>
                </a:ln>
                <a:solidFill>
                  <a:srgbClr val="383E46"/>
                </a:solidFill>
                <a:effectLst/>
                <a:uLnTx/>
                <a:uFillTx/>
                <a:latin typeface="Calibri Light" panose="020F0302020204030204" pitchFamily="34" charset="0"/>
                <a:ea typeface="+mn-ea"/>
                <a:cs typeface="Calibri Light" panose="020F0302020204030204" pitchFamily="34" charset="0"/>
              </a:rPr>
              <a:t>sinuu</a:t>
            </a:r>
            <a:r>
              <a:rPr kumimoji="0" lang="fi" sz="1500" b="0" i="0" u="none" strike="noStrike" kern="1200" cap="none" spc="-20" normalizeH="0" baseline="0" noProof="0" dirty="0">
                <a:ln>
                  <a:noFill/>
                </a:ln>
                <a:solidFill>
                  <a:srgbClr val="383E46"/>
                </a:solidFill>
                <a:effectLst/>
                <a:uLnTx/>
                <a:uFillTx/>
                <a:latin typeface="Calibri Light" panose="020F0302020204030204" pitchFamily="34" charset="0"/>
                <a:ea typeface="+mn-ea"/>
                <a:cs typeface="Calibri Light" panose="020F0302020204030204" pitchFamily="34" charset="0"/>
              </a:rPr>
              <a:t>n. Tuki on </a:t>
            </a:r>
            <a:r>
              <a:rPr kumimoji="0" lang="fi-FI" sz="1500" b="0" i="0" u="none" strike="noStrike" kern="1200" cap="none" spc="-20" normalizeH="0" baseline="0" noProof="0" dirty="0">
                <a:ln>
                  <a:noFill/>
                </a:ln>
                <a:solidFill>
                  <a:srgbClr val="383E46"/>
                </a:solidFill>
                <a:effectLst/>
                <a:uLnTx/>
                <a:uFillTx/>
                <a:latin typeface="Calibri Light" panose="020F0302020204030204" pitchFamily="34" charset="0"/>
                <a:ea typeface="+mn-ea"/>
                <a:cs typeface="Calibri Light" panose="020F0302020204030204" pitchFamily="34" charset="0"/>
              </a:rPr>
              <a:t>lisäksi </a:t>
            </a:r>
            <a:r>
              <a:rPr kumimoji="0" lang="fi" sz="1500" b="0" i="0" u="none" strike="noStrike" kern="1200" cap="none" spc="-20" normalizeH="0" baseline="0" noProof="0" dirty="0">
                <a:ln>
                  <a:noFill/>
                </a:ln>
                <a:solidFill>
                  <a:srgbClr val="383E46"/>
                </a:solidFill>
                <a:effectLst/>
                <a:uLnTx/>
                <a:uFillTx/>
                <a:latin typeface="Calibri Light" panose="020F0302020204030204" pitchFamily="34" charset="0"/>
                <a:ea typeface="+mn-ea"/>
                <a:cs typeface="Calibri Light" panose="020F0302020204030204" pitchFamily="34" charset="0"/>
              </a:rPr>
              <a:t>aina saatavilla</a:t>
            </a:r>
            <a:r>
              <a:rPr kumimoji="0" lang="fi-FI" sz="1500" b="0" i="0" u="none" strike="noStrike" kern="1200" cap="none" spc="-20" normalizeH="0" baseline="0" noProof="0" dirty="0">
                <a:ln>
                  <a:noFill/>
                </a:ln>
                <a:solidFill>
                  <a:srgbClr val="383E46"/>
                </a:solidFill>
                <a:effectLst/>
                <a:uLnTx/>
                <a:uFillTx/>
                <a:latin typeface="Calibri Light" panose="020F0302020204030204" pitchFamily="34" charset="0"/>
                <a:ea typeface="+mn-ea"/>
                <a:cs typeface="Calibri Light" panose="020F0302020204030204" pitchFamily="34" charset="0"/>
              </a:rPr>
              <a:t>,</a:t>
            </a:r>
            <a:r>
              <a:rPr kumimoji="0" lang="fi" sz="1500" b="0" i="0" u="none" strike="noStrike" kern="1200" cap="none" spc="-20" normalizeH="0" baseline="0" noProof="0" dirty="0">
                <a:ln>
                  <a:noFill/>
                </a:ln>
                <a:solidFill>
                  <a:srgbClr val="383E46"/>
                </a:solidFill>
                <a:effectLst/>
                <a:uLnTx/>
                <a:uFillTx/>
                <a:latin typeface="Calibri Light" panose="020F0302020204030204" pitchFamily="34" charset="0"/>
                <a:ea typeface="+mn-ea"/>
                <a:cs typeface="Calibri Light" panose="020F0302020204030204" pitchFamily="34" charset="0"/>
              </a:rPr>
              <a:t> kun sitä tarvitse</a:t>
            </a:r>
            <a:r>
              <a:rPr kumimoji="0" lang="fi-FI" sz="1500" b="0" i="0" u="none" strike="noStrike" kern="1200" cap="none" spc="-20" normalizeH="0" baseline="0" noProof="0" dirty="0">
                <a:ln>
                  <a:noFill/>
                </a:ln>
                <a:solidFill>
                  <a:srgbClr val="383E46"/>
                </a:solidFill>
                <a:effectLst/>
                <a:uLnTx/>
                <a:uFillTx/>
                <a:latin typeface="Calibri Light" panose="020F0302020204030204" pitchFamily="34" charset="0"/>
                <a:ea typeface="+mn-ea"/>
                <a:cs typeface="Calibri Light" panose="020F0302020204030204" pitchFamily="34" charset="0"/>
              </a:rPr>
              <a:t>t</a:t>
            </a:r>
            <a:r>
              <a:rPr kumimoji="0" lang="fi" sz="1500" b="0" i="0" u="none" strike="noStrike" kern="1200" cap="none" spc="-20" normalizeH="0" baseline="0" noProof="0" dirty="0">
                <a:ln>
                  <a:noFill/>
                </a:ln>
                <a:solidFill>
                  <a:srgbClr val="383E46"/>
                </a:solidFill>
                <a:effectLst/>
                <a:uLnTx/>
                <a:uFillTx/>
                <a:latin typeface="Calibri Light" panose="020F0302020204030204" pitchFamily="34" charset="0"/>
                <a:ea typeface="+mn-ea"/>
                <a:cs typeface="Calibri Light" panose="020F0302020204030204" pitchFamily="34" charset="0"/>
              </a:rPr>
              <a:t>.</a:t>
            </a:r>
          </a:p>
          <a:p>
            <a:pPr marL="0" marR="0" lvl="0" indent="0" algn="l" defTabSz="914400" rtl="0" eaLnBrk="1" fontAlgn="base" latinLnBrk="0" hangingPunct="1">
              <a:lnSpc>
                <a:spcPct val="100000"/>
              </a:lnSpc>
              <a:spcBef>
                <a:spcPts val="2500"/>
              </a:spcBef>
              <a:spcAft>
                <a:spcPct val="0"/>
              </a:spcAft>
              <a:buClr>
                <a:srgbClr val="000000"/>
              </a:buClr>
              <a:buSzPct val="61111"/>
              <a:buFont typeface="Calibri" panose="020F0502020204030204" pitchFamily="34" charset="0"/>
              <a:buNone/>
              <a:tabLst/>
              <a:defRPr/>
            </a:pPr>
            <a:r>
              <a:rPr kumimoji="0" lang="fi-FI" sz="1500" b="0" i="0" u="none" strike="noStrike" kern="1200" cap="none" spc="-2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Valmennus on täysin luottamuksellinen sinun ja valmentajasi välillä.</a:t>
            </a:r>
          </a:p>
          <a:p>
            <a:pPr marL="0" marR="0" lvl="0" indent="0" algn="l" defTabSz="914400" rtl="0" eaLnBrk="1" fontAlgn="base" latinLnBrk="0" hangingPunct="1">
              <a:lnSpc>
                <a:spcPct val="100000"/>
              </a:lnSpc>
              <a:spcBef>
                <a:spcPts val="2500"/>
              </a:spcBef>
              <a:spcAft>
                <a:spcPct val="0"/>
              </a:spcAft>
              <a:buClr>
                <a:srgbClr val="000000"/>
              </a:buClr>
              <a:buSzPct val="61111"/>
              <a:buFont typeface="Calibri" panose="020F0502020204030204" pitchFamily="34" charset="0"/>
              <a:buNone/>
              <a:tabLst/>
              <a:defRPr/>
            </a:pPr>
            <a:r>
              <a:rPr kumimoji="0" lang="fi-FI" sz="1500" b="0" i="0" u="none" strike="noStrike" kern="1200" cap="none" spc="-2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Lue lisää: </a:t>
            </a:r>
            <a:r>
              <a:rPr kumimoji="0" lang="fi-FI" sz="1500" b="0" i="0" u="none" strike="noStrike" kern="1200" cap="none" spc="-2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hlinkClick r:id="rId4"/>
              </a:rPr>
              <a:t>https://prevenia.fi/blog/tapojen-muutos/</a:t>
            </a:r>
            <a:r>
              <a:rPr kumimoji="0" lang="fi-FI" sz="1500" b="0" i="0" u="none" strike="noStrike" kern="1200" cap="none" spc="-2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 </a:t>
            </a:r>
          </a:p>
        </p:txBody>
      </p:sp>
      <p:pic>
        <p:nvPicPr>
          <p:cNvPr id="20" name="Picture 2" descr="Prevenia_logo.png">
            <a:extLst>
              <a:ext uri="{FF2B5EF4-FFF2-40B4-BE49-F238E27FC236}">
                <a16:creationId xmlns:a16="http://schemas.microsoft.com/office/drawing/2014/main" id="{ECF888F4-CA49-45B9-8615-60A0008ECC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0440" y="4083918"/>
            <a:ext cx="2243450" cy="646761"/>
          </a:xfrm>
          <a:prstGeom prst="rect">
            <a:avLst/>
          </a:prstGeom>
        </p:spPr>
      </p:pic>
      <p:pic>
        <p:nvPicPr>
          <p:cNvPr id="10" name="Kuva 9" descr="Kuva, joka sisältää kohteen henkilö, seinä, sisä, sininen&#10;&#10;Kuvaus luotu automaattisesti">
            <a:extLst>
              <a:ext uri="{FF2B5EF4-FFF2-40B4-BE49-F238E27FC236}">
                <a16:creationId xmlns:a16="http://schemas.microsoft.com/office/drawing/2014/main" id="{DB96CF61-D436-3249-6D3F-04EE75A5E33A}"/>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10000"/>
                    </a14:imgEffect>
                  </a14:imgLayer>
                </a14:imgProps>
              </a:ext>
              <a:ext uri="{28A0092B-C50C-407E-A947-70E740481C1C}">
                <a14:useLocalDpi xmlns:a14="http://schemas.microsoft.com/office/drawing/2010/main"/>
              </a:ext>
            </a:extLst>
          </a:blip>
          <a:srcRect/>
          <a:stretch/>
        </p:blipFill>
        <p:spPr>
          <a:xfrm>
            <a:off x="4836296" y="867582"/>
            <a:ext cx="794975" cy="1192463"/>
          </a:xfrm>
          <a:prstGeom prst="rect">
            <a:avLst/>
          </a:prstGeom>
        </p:spPr>
      </p:pic>
      <p:sp>
        <p:nvSpPr>
          <p:cNvPr id="11" name="Suorakulmio 10">
            <a:extLst>
              <a:ext uri="{FF2B5EF4-FFF2-40B4-BE49-F238E27FC236}">
                <a16:creationId xmlns:a16="http://schemas.microsoft.com/office/drawing/2014/main" id="{F540DC55-D431-D470-1FE3-93700DBEF539}"/>
              </a:ext>
            </a:extLst>
          </p:cNvPr>
          <p:cNvSpPr/>
          <p:nvPr/>
        </p:nvSpPr>
        <p:spPr>
          <a:xfrm>
            <a:off x="5810299" y="843558"/>
            <a:ext cx="2866155" cy="1467326"/>
          </a:xfrm>
          <a:prstGeom prst="rect">
            <a:avLst/>
          </a:prstGeom>
        </p:spPr>
        <p:txBody>
          <a:bodyPr wrap="square">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1050" b="0" i="0" u="none" strike="noStrike" kern="120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rPr>
              <a:t>ERIKA RANTA</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100" b="0" i="0" u="none" strike="noStrike" kern="120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1050" b="0" i="0" u="none" strike="noStrike" kern="120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rPr>
              <a:t>Erika on kokenut terveydenhuollon ammattilainen ja ratkaisukeskeinen lyhytterapeutti.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1050" b="0" i="0" u="none" strike="noStrike" kern="120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1050" b="0" i="0" u="none" strike="noStrike" kern="120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rPr>
              <a:t>Erika on pohjakoulutukseltaan sairaanhoitaja AMK</a:t>
            </a:r>
            <a:r>
              <a:rPr kumimoji="0" lang="fi-FI" sz="900" b="0" i="0" u="none" strike="noStrike" kern="120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rPr>
              <a:t>.</a:t>
            </a:r>
            <a:endParaRPr kumimoji="0" lang="fi-FI" sz="1000" b="0" i="0" u="none" strike="noStrike" kern="1200" cap="none" spc="0" normalizeH="0" baseline="0" noProof="0" dirty="0">
              <a:ln>
                <a:noFill/>
              </a:ln>
              <a:solidFill>
                <a:srgbClr val="000000"/>
              </a:solidFill>
              <a:effectLst/>
              <a:uLnTx/>
              <a:uFillTx/>
              <a:latin typeface="Calibri Light" panose="020F0302020204030204" pitchFamily="34" charset="0"/>
              <a:ea typeface="MS PGothic" panose="020B0600070205080204" pitchFamily="34" charset="-128"/>
              <a:cs typeface="Calibri Light" panose="020F0302020204030204" pitchFamily="34" charset="0"/>
            </a:endParaRPr>
          </a:p>
        </p:txBody>
      </p:sp>
    </p:spTree>
    <p:extLst>
      <p:ext uri="{BB962C8B-B14F-4D97-AF65-F5344CB8AC3E}">
        <p14:creationId xmlns:p14="http://schemas.microsoft.com/office/powerpoint/2010/main" val="1833996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E144BEAE-CF78-4C8A-9B3F-CC88A536D682}"/>
              </a:ext>
            </a:extLst>
          </p:cNvPr>
          <p:cNvSpPr>
            <a:spLocks noGrp="1"/>
          </p:cNvSpPr>
          <p:nvPr>
            <p:ph type="title"/>
          </p:nvPr>
        </p:nvSpPr>
        <p:spPr>
          <a:xfrm>
            <a:off x="338908" y="135478"/>
            <a:ext cx="8520600" cy="572625"/>
          </a:xfrm>
        </p:spPr>
        <p:txBody>
          <a:bodyPr>
            <a:normAutofit fontScale="90000"/>
          </a:bodyPr>
          <a:lstStyle/>
          <a:p>
            <a:r>
              <a:rPr lang="fi-FI" dirty="0"/>
              <a:t>Valmennuksessa olleiden postilaisten kertomaa</a:t>
            </a:r>
          </a:p>
        </p:txBody>
      </p:sp>
      <p:sp>
        <p:nvSpPr>
          <p:cNvPr id="6" name="Puhekupla: Suorakulmio, kulmat pyöristettu 5">
            <a:extLst>
              <a:ext uri="{FF2B5EF4-FFF2-40B4-BE49-F238E27FC236}">
                <a16:creationId xmlns:a16="http://schemas.microsoft.com/office/drawing/2014/main" id="{4615660D-DF63-4137-B5AF-6680471469E6}"/>
              </a:ext>
            </a:extLst>
          </p:cNvPr>
          <p:cNvSpPr/>
          <p:nvPr/>
        </p:nvSpPr>
        <p:spPr bwMode="auto">
          <a:xfrm>
            <a:off x="370716" y="903918"/>
            <a:ext cx="2235788" cy="1138175"/>
          </a:xfrm>
          <a:prstGeom prst="wedgeRoundRectCallout">
            <a:avLst/>
          </a:prstGeom>
          <a:solidFill>
            <a:srgbClr val="004F9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i-FI" sz="1200" i="1" dirty="0">
                <a:solidFill>
                  <a:schemeClr val="bg1"/>
                </a:solidFill>
                <a:latin typeface="Calibri Light" panose="020F0302020204030204" pitchFamily="34" charset="0"/>
                <a:cs typeface="Calibri Light" panose="020F0302020204030204" pitchFamily="34" charset="0"/>
              </a:rPr>
              <a:t>Pidän itsestäni enemmän. Olen energisempi sekä töissä että vapaalla.</a:t>
            </a:r>
            <a:endParaRPr kumimoji="0" lang="fi-FI" sz="1200" b="0" i="1"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endParaRPr>
          </a:p>
        </p:txBody>
      </p:sp>
      <p:sp>
        <p:nvSpPr>
          <p:cNvPr id="7" name="Puhekupla: Suorakulmio, kulmat pyöristettu 6">
            <a:extLst>
              <a:ext uri="{FF2B5EF4-FFF2-40B4-BE49-F238E27FC236}">
                <a16:creationId xmlns:a16="http://schemas.microsoft.com/office/drawing/2014/main" id="{CF87C1E7-03E1-47FA-9986-D6C359F13D82}"/>
              </a:ext>
            </a:extLst>
          </p:cNvPr>
          <p:cNvSpPr/>
          <p:nvPr/>
        </p:nvSpPr>
        <p:spPr bwMode="auto">
          <a:xfrm>
            <a:off x="2377608" y="1661499"/>
            <a:ext cx="2235788" cy="1138175"/>
          </a:xfrm>
          <a:prstGeom prst="wedgeRoundRectCallout">
            <a:avLst/>
          </a:prstGeom>
          <a:solidFill>
            <a:srgbClr val="1D95D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i-FI" sz="1200" i="1" dirty="0">
                <a:solidFill>
                  <a:schemeClr val="bg1"/>
                </a:solidFill>
                <a:latin typeface="Calibri Light" panose="020F0302020204030204" pitchFamily="34" charset="0"/>
                <a:cs typeface="Calibri Light" panose="020F0302020204030204" pitchFamily="34" charset="0"/>
              </a:rPr>
              <a:t>Liikunnan ilo ja motivaatio liikkumiseen on lisääntynyt. Terveellinen ruokavalio myös löytynyt ja ateriarytmi. Myös veden juonti lisääntynyt.</a:t>
            </a:r>
            <a:endParaRPr kumimoji="0" lang="fi-FI" sz="1200" b="0" i="1"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endParaRPr>
          </a:p>
        </p:txBody>
      </p:sp>
      <p:sp>
        <p:nvSpPr>
          <p:cNvPr id="8" name="Puhekupla: Suorakulmio, kulmat pyöristettu 7">
            <a:extLst>
              <a:ext uri="{FF2B5EF4-FFF2-40B4-BE49-F238E27FC236}">
                <a16:creationId xmlns:a16="http://schemas.microsoft.com/office/drawing/2014/main" id="{0F357675-A03A-4E81-9225-D751096D77A2}"/>
              </a:ext>
            </a:extLst>
          </p:cNvPr>
          <p:cNvSpPr/>
          <p:nvPr/>
        </p:nvSpPr>
        <p:spPr bwMode="auto">
          <a:xfrm>
            <a:off x="4299133" y="924128"/>
            <a:ext cx="2235788" cy="1138175"/>
          </a:xfrm>
          <a:prstGeom prst="wedgeRoundRectCallout">
            <a:avLst/>
          </a:prstGeom>
          <a:solidFill>
            <a:srgbClr val="004F9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i-FI" sz="1200" i="1" dirty="0">
                <a:solidFill>
                  <a:schemeClr val="bg1"/>
                </a:solidFill>
                <a:latin typeface="Calibri Light" panose="020F0302020204030204" pitchFamily="34" charset="0"/>
                <a:cs typeface="Calibri Light" panose="020F0302020204030204" pitchFamily="34" charset="0"/>
              </a:rPr>
              <a:t>Unen laatu ja työssä jaksaminen on parantunut. Liikunnasta on tullut enemmän osa rutiinia.</a:t>
            </a:r>
            <a:endParaRPr kumimoji="0" lang="fi-FI" sz="1200" b="0" i="1"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endParaRPr>
          </a:p>
        </p:txBody>
      </p:sp>
      <p:sp>
        <p:nvSpPr>
          <p:cNvPr id="9" name="Puhekupla: Suorakulmio, kulmat pyöristettu 8">
            <a:extLst>
              <a:ext uri="{FF2B5EF4-FFF2-40B4-BE49-F238E27FC236}">
                <a16:creationId xmlns:a16="http://schemas.microsoft.com/office/drawing/2014/main" id="{4598DC8C-0F1B-4A39-A81B-D54097B4099C}"/>
              </a:ext>
            </a:extLst>
          </p:cNvPr>
          <p:cNvSpPr/>
          <p:nvPr/>
        </p:nvSpPr>
        <p:spPr bwMode="auto">
          <a:xfrm>
            <a:off x="6430247" y="1461725"/>
            <a:ext cx="2235788" cy="1138175"/>
          </a:xfrm>
          <a:prstGeom prst="wedgeRoundRectCallout">
            <a:avLst/>
          </a:prstGeom>
          <a:solidFill>
            <a:srgbClr val="1D95D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i-FI" sz="1200" i="1" dirty="0">
                <a:solidFill>
                  <a:schemeClr val="bg1"/>
                </a:solidFill>
                <a:latin typeface="Calibri Light" panose="020F0302020204030204" pitchFamily="34" charset="0"/>
                <a:cs typeface="Calibri Light" panose="020F0302020204030204" pitchFamily="34" charset="0"/>
              </a:rPr>
              <a:t>Jaksaminen on parantunut ja paino tippunut. Olen oppinut parantamaan ruokavaliotani.</a:t>
            </a:r>
            <a:endParaRPr kumimoji="0" lang="fi-FI" sz="1200" b="0" i="1"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endParaRPr>
          </a:p>
        </p:txBody>
      </p:sp>
      <p:sp>
        <p:nvSpPr>
          <p:cNvPr id="10" name="Puhekupla: Suorakulmio, kulmat pyöristettu 9">
            <a:extLst>
              <a:ext uri="{FF2B5EF4-FFF2-40B4-BE49-F238E27FC236}">
                <a16:creationId xmlns:a16="http://schemas.microsoft.com/office/drawing/2014/main" id="{B76841E2-B765-4164-9D5D-EF288B891D3B}"/>
              </a:ext>
            </a:extLst>
          </p:cNvPr>
          <p:cNvSpPr/>
          <p:nvPr/>
        </p:nvSpPr>
        <p:spPr bwMode="auto">
          <a:xfrm>
            <a:off x="309567" y="2891272"/>
            <a:ext cx="2235788" cy="1138175"/>
          </a:xfrm>
          <a:prstGeom prst="wedgeRoundRectCallout">
            <a:avLst/>
          </a:prstGeom>
          <a:solidFill>
            <a:srgbClr val="1D95D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i-FI" sz="1200" i="1" dirty="0">
                <a:solidFill>
                  <a:schemeClr val="bg1"/>
                </a:solidFill>
                <a:latin typeface="Calibri Light" panose="020F0302020204030204" pitchFamily="34" charset="0"/>
                <a:cs typeface="Calibri Light" panose="020F0302020204030204" pitchFamily="34" charset="0"/>
              </a:rPr>
              <a:t>Aivan loistava valmennus. Keskustelut ovat olleet mielenkiintoisia. Positiivisuus luo positiivisuutta.</a:t>
            </a:r>
            <a:endParaRPr kumimoji="0" lang="fi-FI" sz="1200" b="0" i="1"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endParaRPr>
          </a:p>
        </p:txBody>
      </p:sp>
      <p:sp>
        <p:nvSpPr>
          <p:cNvPr id="11" name="Puhekupla: Suorakulmio, kulmat pyöristettu 10">
            <a:extLst>
              <a:ext uri="{FF2B5EF4-FFF2-40B4-BE49-F238E27FC236}">
                <a16:creationId xmlns:a16="http://schemas.microsoft.com/office/drawing/2014/main" id="{0532E3F8-DD13-4DFD-B293-ADD14DCB4BE1}"/>
              </a:ext>
            </a:extLst>
          </p:cNvPr>
          <p:cNvSpPr/>
          <p:nvPr/>
        </p:nvSpPr>
        <p:spPr bwMode="auto">
          <a:xfrm>
            <a:off x="2377608" y="3572702"/>
            <a:ext cx="2235788" cy="1138175"/>
          </a:xfrm>
          <a:prstGeom prst="wedgeRoundRectCallout">
            <a:avLst/>
          </a:prstGeom>
          <a:solidFill>
            <a:srgbClr val="004F9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i-FI" sz="1200" i="1" dirty="0">
                <a:solidFill>
                  <a:schemeClr val="bg1"/>
                </a:solidFill>
                <a:latin typeface="Calibri Light" panose="020F0302020204030204" pitchFamily="34" charset="0"/>
                <a:cs typeface="Calibri Light" panose="020F0302020204030204" pitchFamily="34" charset="0"/>
              </a:rPr>
              <a:t>Valmennus on saanut aikaan hyviä muutoksia. Pistänyt ajattelemaan asioita ja omaa toimintaa eri tavalla. Kiitos!</a:t>
            </a:r>
            <a:endParaRPr kumimoji="0" lang="fi-FI" sz="1200" b="0" i="1"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endParaRPr>
          </a:p>
        </p:txBody>
      </p:sp>
      <p:sp>
        <p:nvSpPr>
          <p:cNvPr id="12" name="Puhekupla: Suorakulmio, kulmat pyöristettu 11">
            <a:extLst>
              <a:ext uri="{FF2B5EF4-FFF2-40B4-BE49-F238E27FC236}">
                <a16:creationId xmlns:a16="http://schemas.microsoft.com/office/drawing/2014/main" id="{E5ACB5A7-FC61-456D-84EF-6C898D96E5EA}"/>
              </a:ext>
            </a:extLst>
          </p:cNvPr>
          <p:cNvSpPr/>
          <p:nvPr/>
        </p:nvSpPr>
        <p:spPr bwMode="auto">
          <a:xfrm>
            <a:off x="4445142" y="2984209"/>
            <a:ext cx="2235788" cy="1138175"/>
          </a:xfrm>
          <a:prstGeom prst="wedgeRoundRectCallout">
            <a:avLst/>
          </a:prstGeom>
          <a:solidFill>
            <a:srgbClr val="1D95D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i-FI" sz="1200" i="1" dirty="0">
                <a:solidFill>
                  <a:schemeClr val="bg1"/>
                </a:solidFill>
                <a:latin typeface="Calibri Light" panose="020F0302020204030204" pitchFamily="34" charset="0"/>
                <a:cs typeface="Calibri Light" panose="020F0302020204030204" pitchFamily="34" charset="0"/>
              </a:rPr>
              <a:t>Hyvä valmennus ollut tämä ja laittanut oikeasti miettimään terveellisiä elämäntapoja. </a:t>
            </a:r>
            <a:endParaRPr kumimoji="0" lang="fi-FI" sz="1200" b="0" i="1"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endParaRPr>
          </a:p>
        </p:txBody>
      </p:sp>
      <p:sp>
        <p:nvSpPr>
          <p:cNvPr id="13" name="Puhekupla: Suorakulmio, kulmat pyöristettu 12">
            <a:extLst>
              <a:ext uri="{FF2B5EF4-FFF2-40B4-BE49-F238E27FC236}">
                <a16:creationId xmlns:a16="http://schemas.microsoft.com/office/drawing/2014/main" id="{77627FAC-755D-474C-952C-AA2DF48810B3}"/>
              </a:ext>
            </a:extLst>
          </p:cNvPr>
          <p:cNvSpPr/>
          <p:nvPr/>
        </p:nvSpPr>
        <p:spPr bwMode="auto">
          <a:xfrm>
            <a:off x="6430247" y="3553296"/>
            <a:ext cx="2235788" cy="1138175"/>
          </a:xfrm>
          <a:prstGeom prst="wedgeRoundRectCallout">
            <a:avLst/>
          </a:prstGeom>
          <a:solidFill>
            <a:srgbClr val="004F9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i-FI" sz="1200" i="1" dirty="0">
                <a:solidFill>
                  <a:schemeClr val="bg1"/>
                </a:solidFill>
                <a:latin typeface="Calibri Light" panose="020F0302020204030204" pitchFamily="34" charset="0"/>
                <a:cs typeface="Calibri Light" panose="020F0302020204030204" pitchFamily="34" charset="0"/>
              </a:rPr>
              <a:t>Kiitos tähän </a:t>
            </a:r>
            <a:r>
              <a:rPr lang="fi-FI" sz="1200" i="1" dirty="0" err="1">
                <a:solidFill>
                  <a:schemeClr val="bg1"/>
                </a:solidFill>
                <a:latin typeface="Calibri Light" panose="020F0302020204030204" pitchFamily="34" charset="0"/>
                <a:cs typeface="Calibri Light" panose="020F0302020204030204" pitchFamily="34" charset="0"/>
              </a:rPr>
              <a:t>astisesta</a:t>
            </a:r>
            <a:r>
              <a:rPr lang="fi-FI" sz="1200" i="1" dirty="0">
                <a:solidFill>
                  <a:schemeClr val="bg1"/>
                </a:solidFill>
                <a:latin typeface="Calibri Light" panose="020F0302020204030204" pitchFamily="34" charset="0"/>
                <a:cs typeface="Calibri Light" panose="020F0302020204030204" pitchFamily="34" charset="0"/>
              </a:rPr>
              <a:t>, olen kiitollinen, että olen saanut olla mukana valmennuksessa. On ollut hienoa saada herättelyä ja vinkkejä omaan tekemiseen ja ajatusmaailmaan.</a:t>
            </a:r>
          </a:p>
        </p:txBody>
      </p:sp>
    </p:spTree>
    <p:extLst>
      <p:ext uri="{BB962C8B-B14F-4D97-AF65-F5344CB8AC3E}">
        <p14:creationId xmlns:p14="http://schemas.microsoft.com/office/powerpoint/2010/main" val="1051437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henkilö, oranssi&#10;&#10;Kuvaus luotu automaattisesti">
            <a:extLst>
              <a:ext uri="{FF2B5EF4-FFF2-40B4-BE49-F238E27FC236}">
                <a16:creationId xmlns:a16="http://schemas.microsoft.com/office/drawing/2014/main" id="{37C8BF2B-0C84-4DF4-927C-C2FEB41AF06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9748" b="6217"/>
          <a:stretch/>
        </p:blipFill>
        <p:spPr>
          <a:xfrm>
            <a:off x="0" y="0"/>
            <a:ext cx="9181020" cy="5143500"/>
          </a:xfrm>
          <a:prstGeom prst="rect">
            <a:avLst/>
          </a:prstGeom>
        </p:spPr>
      </p:pic>
      <p:sp>
        <p:nvSpPr>
          <p:cNvPr id="5" name="Tekstiruutu 4">
            <a:extLst>
              <a:ext uri="{FF2B5EF4-FFF2-40B4-BE49-F238E27FC236}">
                <a16:creationId xmlns:a16="http://schemas.microsoft.com/office/drawing/2014/main" id="{5D6AD86C-9802-4999-94D2-C8423D4D74C8}"/>
              </a:ext>
            </a:extLst>
          </p:cNvPr>
          <p:cNvSpPr txBox="1"/>
          <p:nvPr/>
        </p:nvSpPr>
        <p:spPr>
          <a:xfrm>
            <a:off x="467544" y="2931790"/>
            <a:ext cx="8280920" cy="1569660"/>
          </a:xfrm>
          <a:prstGeom prst="rect">
            <a:avLst/>
          </a:prstGeom>
          <a:noFill/>
        </p:spPr>
        <p:txBody>
          <a:bodyPr wrap="square" rtlCol="0">
            <a:spAutoFit/>
          </a:bodyPr>
          <a:lstStyle/>
          <a:p>
            <a:pPr>
              <a:lnSpc>
                <a:spcPct val="200000"/>
              </a:lnSpc>
            </a:pPr>
            <a:r>
              <a:rPr lang="fi-FI" sz="3600" b="1" i="1"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Ja sitten ei muuta kuin mukaan!</a:t>
            </a:r>
          </a:p>
          <a:p>
            <a:r>
              <a:rPr lang="fi-FI" sz="2400" b="1" i="1"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Muutos ja tulokset ovat sinun. Me autamme.</a:t>
            </a:r>
          </a:p>
        </p:txBody>
      </p:sp>
    </p:spTree>
    <p:extLst>
      <p:ext uri="{BB962C8B-B14F-4D97-AF65-F5344CB8AC3E}">
        <p14:creationId xmlns:p14="http://schemas.microsoft.com/office/powerpoint/2010/main" val="2793340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A824DDC7-AC6D-4629-A617-7338B7BB9AB1}"/>
              </a:ext>
            </a:extLst>
          </p:cNvPr>
          <p:cNvSpPr>
            <a:spLocks noGrp="1"/>
          </p:cNvSpPr>
          <p:nvPr>
            <p:ph type="title"/>
          </p:nvPr>
        </p:nvSpPr>
        <p:spPr>
          <a:xfrm>
            <a:off x="338908" y="135478"/>
            <a:ext cx="8520600" cy="572625"/>
          </a:xfrm>
        </p:spPr>
        <p:txBody>
          <a:bodyPr>
            <a:noAutofit/>
          </a:bodyPr>
          <a:lstStyle/>
          <a:p>
            <a:r>
              <a:rPr lang="fi-FI" sz="2800" dirty="0"/>
              <a:t>Valmennuksen sisältö tiivistettynä</a:t>
            </a:r>
          </a:p>
        </p:txBody>
      </p:sp>
      <p:pic>
        <p:nvPicPr>
          <p:cNvPr id="6" name="Kuva 5" descr="Kello">
            <a:extLst>
              <a:ext uri="{FF2B5EF4-FFF2-40B4-BE49-F238E27FC236}">
                <a16:creationId xmlns:a16="http://schemas.microsoft.com/office/drawing/2014/main" id="{D7F4A71C-2004-4E49-93FB-756E9B9B8E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9575" y="915566"/>
            <a:ext cx="673200" cy="673200"/>
          </a:xfrm>
          <a:prstGeom prst="rect">
            <a:avLst/>
          </a:prstGeom>
        </p:spPr>
      </p:pic>
      <p:pic>
        <p:nvPicPr>
          <p:cNvPr id="8" name="Kuva 7" descr="Palapeli">
            <a:extLst>
              <a:ext uri="{FF2B5EF4-FFF2-40B4-BE49-F238E27FC236}">
                <a16:creationId xmlns:a16="http://schemas.microsoft.com/office/drawing/2014/main" id="{426BF2A5-85C4-44F2-972B-BCDD94ED60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24720" y="915566"/>
            <a:ext cx="673224" cy="673224"/>
          </a:xfrm>
          <a:prstGeom prst="rect">
            <a:avLst/>
          </a:prstGeom>
        </p:spPr>
      </p:pic>
      <p:pic>
        <p:nvPicPr>
          <p:cNvPr id="10" name="Kuva 9" descr="Puhelinkeskus">
            <a:extLst>
              <a:ext uri="{FF2B5EF4-FFF2-40B4-BE49-F238E27FC236}">
                <a16:creationId xmlns:a16="http://schemas.microsoft.com/office/drawing/2014/main" id="{02013D97-3356-468C-AE35-6415AD30D38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9563" y="1938351"/>
            <a:ext cx="673224" cy="673224"/>
          </a:xfrm>
          <a:prstGeom prst="rect">
            <a:avLst/>
          </a:prstGeom>
        </p:spPr>
      </p:pic>
      <p:pic>
        <p:nvPicPr>
          <p:cNvPr id="12" name="Kuva 11" descr="Keskustelu">
            <a:extLst>
              <a:ext uri="{FF2B5EF4-FFF2-40B4-BE49-F238E27FC236}">
                <a16:creationId xmlns:a16="http://schemas.microsoft.com/office/drawing/2014/main" id="{348F8A9B-74E8-4958-A444-6F7D84456AA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24720" y="1938367"/>
            <a:ext cx="673224" cy="673224"/>
          </a:xfrm>
          <a:prstGeom prst="rect">
            <a:avLst/>
          </a:prstGeom>
        </p:spPr>
      </p:pic>
      <p:pic>
        <p:nvPicPr>
          <p:cNvPr id="14" name="Kuva 13" descr="Älypuhelin">
            <a:extLst>
              <a:ext uri="{FF2B5EF4-FFF2-40B4-BE49-F238E27FC236}">
                <a16:creationId xmlns:a16="http://schemas.microsoft.com/office/drawing/2014/main" id="{D398AD94-64B3-4A3E-BEDA-16443EAB092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9563" y="2961160"/>
            <a:ext cx="673224" cy="673224"/>
          </a:xfrm>
          <a:prstGeom prst="rect">
            <a:avLst/>
          </a:prstGeom>
        </p:spPr>
      </p:pic>
      <p:pic>
        <p:nvPicPr>
          <p:cNvPr id="16" name="Kuva 15" descr="Mediaesitys">
            <a:extLst>
              <a:ext uri="{FF2B5EF4-FFF2-40B4-BE49-F238E27FC236}">
                <a16:creationId xmlns:a16="http://schemas.microsoft.com/office/drawing/2014/main" id="{E1597135-C903-4E22-95D5-4AB72861B56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524720" y="2961168"/>
            <a:ext cx="673224" cy="673224"/>
          </a:xfrm>
          <a:prstGeom prst="rect">
            <a:avLst/>
          </a:prstGeom>
        </p:spPr>
      </p:pic>
      <p:pic>
        <p:nvPicPr>
          <p:cNvPr id="18" name="Kuva 17">
            <a:extLst>
              <a:ext uri="{FF2B5EF4-FFF2-40B4-BE49-F238E27FC236}">
                <a16:creationId xmlns:a16="http://schemas.microsoft.com/office/drawing/2014/main" id="{6CD0413A-70B5-4E8D-8937-EA590484760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09563" y="3983970"/>
            <a:ext cx="673224" cy="673224"/>
          </a:xfrm>
          <a:prstGeom prst="rect">
            <a:avLst/>
          </a:prstGeom>
        </p:spPr>
      </p:pic>
      <p:pic>
        <p:nvPicPr>
          <p:cNvPr id="20" name="Kuva 19" descr="Peukalo pystyssä">
            <a:extLst>
              <a:ext uri="{FF2B5EF4-FFF2-40B4-BE49-F238E27FC236}">
                <a16:creationId xmlns:a16="http://schemas.microsoft.com/office/drawing/2014/main" id="{D0752BF1-A710-43AE-AF05-5E43D84EC7D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524720" y="3983970"/>
            <a:ext cx="673224" cy="673224"/>
          </a:xfrm>
          <a:prstGeom prst="rect">
            <a:avLst/>
          </a:prstGeom>
        </p:spPr>
      </p:pic>
      <p:sp>
        <p:nvSpPr>
          <p:cNvPr id="21" name="Tekstiruutu 20">
            <a:extLst>
              <a:ext uri="{FF2B5EF4-FFF2-40B4-BE49-F238E27FC236}">
                <a16:creationId xmlns:a16="http://schemas.microsoft.com/office/drawing/2014/main" id="{DE5B4402-2EC9-434D-9A6C-72BE282F4A93}"/>
              </a:ext>
            </a:extLst>
          </p:cNvPr>
          <p:cNvSpPr txBox="1"/>
          <p:nvPr/>
        </p:nvSpPr>
        <p:spPr>
          <a:xfrm>
            <a:off x="982775" y="942435"/>
            <a:ext cx="3445210" cy="677108"/>
          </a:xfrm>
          <a:prstGeom prst="rect">
            <a:avLst/>
          </a:prstGeom>
          <a:noFill/>
        </p:spPr>
        <p:txBody>
          <a:bodyPr wrap="square" rtlCol="0">
            <a:spAutoFit/>
          </a:bodyPr>
          <a:lstStyle/>
          <a:p>
            <a:pPr>
              <a:spcBef>
                <a:spcPts val="600"/>
              </a:spcBef>
            </a:pPr>
            <a:r>
              <a:rPr lang="fi-FI" sz="1100" b="1" dirty="0">
                <a:latin typeface="Calibri Light" panose="020F0302020204030204" pitchFamily="34" charset="0"/>
                <a:cs typeface="Calibri Light" panose="020F0302020204030204" pitchFamily="34" charset="0"/>
              </a:rPr>
              <a:t>Valmennuksen kesto on 6 kuukautta</a:t>
            </a:r>
          </a:p>
          <a:p>
            <a:pPr>
              <a:spcBef>
                <a:spcPts val="600"/>
              </a:spcBef>
            </a:pPr>
            <a:r>
              <a:rPr lang="fi-FI" sz="1100" dirty="0">
                <a:latin typeface="Calibri Light" panose="020F0302020204030204" pitchFamily="34" charset="0"/>
                <a:cs typeface="Calibri Light" panose="020F0302020204030204" pitchFamily="34" charset="0"/>
              </a:rPr>
              <a:t>Valmentajan tuki on saatavilla myös valmennuksen jälkeen.</a:t>
            </a:r>
          </a:p>
        </p:txBody>
      </p:sp>
      <p:sp>
        <p:nvSpPr>
          <p:cNvPr id="22" name="Tekstiruutu 21">
            <a:extLst>
              <a:ext uri="{FF2B5EF4-FFF2-40B4-BE49-F238E27FC236}">
                <a16:creationId xmlns:a16="http://schemas.microsoft.com/office/drawing/2014/main" id="{00B4019F-9127-4198-8024-5F7EF39AFDC1}"/>
              </a:ext>
            </a:extLst>
          </p:cNvPr>
          <p:cNvSpPr txBox="1"/>
          <p:nvPr/>
        </p:nvSpPr>
        <p:spPr>
          <a:xfrm>
            <a:off x="5283469" y="942434"/>
            <a:ext cx="3550920" cy="846386"/>
          </a:xfrm>
          <a:prstGeom prst="rect">
            <a:avLst/>
          </a:prstGeom>
          <a:noFill/>
        </p:spPr>
        <p:txBody>
          <a:bodyPr wrap="square" rtlCol="0">
            <a:spAutoFit/>
          </a:bodyPr>
          <a:lstStyle/>
          <a:p>
            <a:pPr>
              <a:spcBef>
                <a:spcPts val="600"/>
              </a:spcBef>
            </a:pPr>
            <a:r>
              <a:rPr lang="fi-FI" sz="1100" b="1" dirty="0">
                <a:latin typeface="Calibri Light" panose="020F0302020204030204" pitchFamily="34" charset="0"/>
                <a:cs typeface="Calibri Light" panose="020F0302020204030204" pitchFamily="34" charset="0"/>
              </a:rPr>
              <a:t>Yksinkertaisia muutoksia</a:t>
            </a:r>
          </a:p>
          <a:p>
            <a:pPr>
              <a:spcBef>
                <a:spcPts val="600"/>
              </a:spcBef>
            </a:pPr>
            <a:r>
              <a:rPr lang="fi-FI" sz="1100" dirty="0">
                <a:latin typeface="Calibri Light" panose="020F0302020204030204" pitchFamily="34" charset="0"/>
                <a:cs typeface="Calibri Light" panose="020F0302020204030204" pitchFamily="34" charset="0"/>
              </a:rPr>
              <a:t>Valmennuksessa lähdetään järjestelmällisesti muuttamaan sinun valitsemiasi tapoja arjessa. Tavoitteena on tehdä muutoksesta yksinkertaista ja pysyvää.</a:t>
            </a:r>
          </a:p>
        </p:txBody>
      </p:sp>
      <p:sp>
        <p:nvSpPr>
          <p:cNvPr id="23" name="Tekstiruutu 22">
            <a:extLst>
              <a:ext uri="{FF2B5EF4-FFF2-40B4-BE49-F238E27FC236}">
                <a16:creationId xmlns:a16="http://schemas.microsoft.com/office/drawing/2014/main" id="{C618AC33-4018-4175-B4F3-7A9F177035B9}"/>
              </a:ext>
            </a:extLst>
          </p:cNvPr>
          <p:cNvSpPr txBox="1"/>
          <p:nvPr/>
        </p:nvSpPr>
        <p:spPr>
          <a:xfrm>
            <a:off x="982774" y="1938351"/>
            <a:ext cx="3445210" cy="677108"/>
          </a:xfrm>
          <a:prstGeom prst="rect">
            <a:avLst/>
          </a:prstGeom>
          <a:noFill/>
        </p:spPr>
        <p:txBody>
          <a:bodyPr wrap="square" rtlCol="0">
            <a:spAutoFit/>
          </a:bodyPr>
          <a:lstStyle/>
          <a:p>
            <a:pPr>
              <a:spcBef>
                <a:spcPts val="600"/>
              </a:spcBef>
            </a:pPr>
            <a:r>
              <a:rPr lang="fi-FI" sz="1100" b="1" dirty="0">
                <a:latin typeface="Calibri Light" panose="020F0302020204030204" pitchFamily="34" charset="0"/>
                <a:cs typeface="Calibri Light" panose="020F0302020204030204" pitchFamily="34" charset="0"/>
              </a:rPr>
              <a:t>Kokeneet valmentajat tukenasi</a:t>
            </a:r>
          </a:p>
          <a:p>
            <a:pPr>
              <a:spcBef>
                <a:spcPts val="600"/>
              </a:spcBef>
            </a:pPr>
            <a:r>
              <a:rPr lang="fi-FI" sz="1100" dirty="0">
                <a:latin typeface="Calibri Light" panose="020F0302020204030204" pitchFamily="34" charset="0"/>
                <a:cs typeface="Calibri Light" panose="020F0302020204030204" pitchFamily="34" charset="0"/>
              </a:rPr>
              <a:t>Valmentajina toimivat kokeneet tapamuutoksen ammattilaiset, joilla on terveydenhuollon pohjakoulutus.</a:t>
            </a:r>
          </a:p>
        </p:txBody>
      </p:sp>
      <p:sp>
        <p:nvSpPr>
          <p:cNvPr id="24" name="Tekstiruutu 23">
            <a:extLst>
              <a:ext uri="{FF2B5EF4-FFF2-40B4-BE49-F238E27FC236}">
                <a16:creationId xmlns:a16="http://schemas.microsoft.com/office/drawing/2014/main" id="{2B654DD8-A844-4075-8AF3-32C58A152B40}"/>
              </a:ext>
            </a:extLst>
          </p:cNvPr>
          <p:cNvSpPr txBox="1"/>
          <p:nvPr/>
        </p:nvSpPr>
        <p:spPr>
          <a:xfrm>
            <a:off x="982773" y="2934267"/>
            <a:ext cx="3445210" cy="846386"/>
          </a:xfrm>
          <a:prstGeom prst="rect">
            <a:avLst/>
          </a:prstGeom>
          <a:noFill/>
        </p:spPr>
        <p:txBody>
          <a:bodyPr wrap="square" rtlCol="0">
            <a:spAutoFit/>
          </a:bodyPr>
          <a:lstStyle/>
          <a:p>
            <a:pPr>
              <a:spcBef>
                <a:spcPts val="600"/>
              </a:spcBef>
            </a:pPr>
            <a:r>
              <a:rPr lang="fi-FI" sz="1100" b="1" dirty="0">
                <a:latin typeface="Calibri Light" panose="020F0302020204030204" pitchFamily="34" charset="0"/>
                <a:cs typeface="Calibri Light" panose="020F0302020204030204" pitchFamily="34" charset="0"/>
              </a:rPr>
              <a:t>Sovellus, joka jää käyttöösi</a:t>
            </a:r>
          </a:p>
          <a:p>
            <a:pPr>
              <a:spcBef>
                <a:spcPts val="600"/>
              </a:spcBef>
            </a:pPr>
            <a:r>
              <a:rPr lang="fi-FI" sz="1100" dirty="0">
                <a:latin typeface="Calibri Light" panose="020F0302020204030204" pitchFamily="34" charset="0"/>
                <a:cs typeface="Calibri Light" panose="020F0302020204030204" pitchFamily="34" charset="0"/>
              </a:rPr>
              <a:t>Valmennusalustana toimii Syke – palvelu. Palvelun avulla voit myös seurata tavoitteiden toteutumista ja omaa terveyttä ja hyvinvointiasi.</a:t>
            </a:r>
          </a:p>
        </p:txBody>
      </p:sp>
      <p:sp>
        <p:nvSpPr>
          <p:cNvPr id="25" name="Tekstiruutu 24">
            <a:extLst>
              <a:ext uri="{FF2B5EF4-FFF2-40B4-BE49-F238E27FC236}">
                <a16:creationId xmlns:a16="http://schemas.microsoft.com/office/drawing/2014/main" id="{0EA0E560-C58E-4C0D-B2D1-220E6FD29932}"/>
              </a:ext>
            </a:extLst>
          </p:cNvPr>
          <p:cNvSpPr txBox="1"/>
          <p:nvPr/>
        </p:nvSpPr>
        <p:spPr>
          <a:xfrm>
            <a:off x="982772" y="3930183"/>
            <a:ext cx="3445210" cy="846386"/>
          </a:xfrm>
          <a:prstGeom prst="rect">
            <a:avLst/>
          </a:prstGeom>
          <a:noFill/>
        </p:spPr>
        <p:txBody>
          <a:bodyPr wrap="square" rtlCol="0">
            <a:spAutoFit/>
          </a:bodyPr>
          <a:lstStyle/>
          <a:p>
            <a:pPr>
              <a:spcBef>
                <a:spcPts val="600"/>
              </a:spcBef>
            </a:pPr>
            <a:r>
              <a:rPr lang="fi-FI" sz="1100" b="1" dirty="0">
                <a:latin typeface="Calibri Light" panose="020F0302020204030204" pitchFamily="34" charset="0"/>
                <a:cs typeface="Calibri Light" panose="020F0302020204030204" pitchFamily="34" charset="0"/>
              </a:rPr>
              <a:t>Tehtävät ja vinkit</a:t>
            </a:r>
          </a:p>
          <a:p>
            <a:pPr>
              <a:spcBef>
                <a:spcPts val="600"/>
              </a:spcBef>
            </a:pPr>
            <a:r>
              <a:rPr lang="fi-FI" sz="1100" dirty="0">
                <a:latin typeface="Calibri Light" panose="020F0302020204030204" pitchFamily="34" charset="0"/>
                <a:cs typeface="Calibri Light" panose="020F0302020204030204" pitchFamily="34" charset="0"/>
              </a:rPr>
              <a:t>Valmennuksessa on tehtäviä ja vinkkejä tapojen muutoksen tueksi. Vinkit muokataan haasteittesi ja työnkuvasi mukaan.</a:t>
            </a:r>
          </a:p>
        </p:txBody>
      </p:sp>
      <p:sp>
        <p:nvSpPr>
          <p:cNvPr id="26" name="Tekstiruutu 25">
            <a:extLst>
              <a:ext uri="{FF2B5EF4-FFF2-40B4-BE49-F238E27FC236}">
                <a16:creationId xmlns:a16="http://schemas.microsoft.com/office/drawing/2014/main" id="{F2222341-69B6-40B5-8EA6-945742318754}"/>
              </a:ext>
            </a:extLst>
          </p:cNvPr>
          <p:cNvSpPr txBox="1"/>
          <p:nvPr/>
        </p:nvSpPr>
        <p:spPr>
          <a:xfrm>
            <a:off x="5283493" y="1938351"/>
            <a:ext cx="3550944" cy="677108"/>
          </a:xfrm>
          <a:prstGeom prst="rect">
            <a:avLst/>
          </a:prstGeom>
          <a:noFill/>
        </p:spPr>
        <p:txBody>
          <a:bodyPr wrap="square" rtlCol="0">
            <a:spAutoFit/>
          </a:bodyPr>
          <a:lstStyle/>
          <a:p>
            <a:pPr>
              <a:spcBef>
                <a:spcPts val="600"/>
              </a:spcBef>
            </a:pPr>
            <a:r>
              <a:rPr lang="fi-FI" sz="1100" b="1" dirty="0">
                <a:latin typeface="Calibri Light" panose="020F0302020204030204" pitchFamily="34" charset="0"/>
                <a:cs typeface="Calibri Light" panose="020F0302020204030204" pitchFamily="34" charset="0"/>
              </a:rPr>
              <a:t>Valmennuskeskustelut</a:t>
            </a:r>
          </a:p>
          <a:p>
            <a:pPr>
              <a:spcBef>
                <a:spcPts val="600"/>
              </a:spcBef>
            </a:pPr>
            <a:r>
              <a:rPr lang="fi-FI" sz="1100" dirty="0">
                <a:latin typeface="Calibri Light" panose="020F0302020204030204" pitchFamily="34" charset="0"/>
                <a:cs typeface="Calibri Light" panose="020F0302020204030204" pitchFamily="34" charset="0"/>
              </a:rPr>
              <a:t>Valmennukseen kuuluu yhteensä 7 valmennuskeskustelua, jotka käydään verkkoneuvotteluna tai puhelimitse.</a:t>
            </a:r>
          </a:p>
        </p:txBody>
      </p:sp>
      <p:sp>
        <p:nvSpPr>
          <p:cNvPr id="27" name="Tekstiruutu 26">
            <a:extLst>
              <a:ext uri="{FF2B5EF4-FFF2-40B4-BE49-F238E27FC236}">
                <a16:creationId xmlns:a16="http://schemas.microsoft.com/office/drawing/2014/main" id="{5841E2F4-BA59-433D-B4B9-7BDB92D20C3F}"/>
              </a:ext>
            </a:extLst>
          </p:cNvPr>
          <p:cNvSpPr txBox="1"/>
          <p:nvPr/>
        </p:nvSpPr>
        <p:spPr>
          <a:xfrm>
            <a:off x="5283469" y="2934267"/>
            <a:ext cx="3550920" cy="846386"/>
          </a:xfrm>
          <a:prstGeom prst="rect">
            <a:avLst/>
          </a:prstGeom>
          <a:noFill/>
        </p:spPr>
        <p:txBody>
          <a:bodyPr wrap="square" rtlCol="0">
            <a:spAutoFit/>
          </a:bodyPr>
          <a:lstStyle/>
          <a:p>
            <a:pPr>
              <a:spcBef>
                <a:spcPts val="600"/>
              </a:spcBef>
            </a:pPr>
            <a:r>
              <a:rPr lang="fi-FI" sz="1100" b="1" dirty="0">
                <a:latin typeface="Calibri Light" panose="020F0302020204030204" pitchFamily="34" charset="0"/>
                <a:cs typeface="Calibri Light" panose="020F0302020204030204" pitchFamily="34" charset="0"/>
              </a:rPr>
              <a:t>Valmennusvideot</a:t>
            </a:r>
          </a:p>
          <a:p>
            <a:pPr>
              <a:spcBef>
                <a:spcPts val="600"/>
              </a:spcBef>
            </a:pPr>
            <a:r>
              <a:rPr lang="fi-FI" sz="1100" dirty="0">
                <a:latin typeface="Calibri Light" panose="020F0302020204030204" pitchFamily="34" charset="0"/>
                <a:cs typeface="Calibri Light" panose="020F0302020204030204" pitchFamily="34" charset="0"/>
              </a:rPr>
              <a:t>Valmennuksessa on 10 oman valmentajan tekemää valmennusvideota syventämään tapojen muutoksen taitojen oppimista.</a:t>
            </a:r>
          </a:p>
        </p:txBody>
      </p:sp>
      <p:sp>
        <p:nvSpPr>
          <p:cNvPr id="28" name="Tekstiruutu 27">
            <a:extLst>
              <a:ext uri="{FF2B5EF4-FFF2-40B4-BE49-F238E27FC236}">
                <a16:creationId xmlns:a16="http://schemas.microsoft.com/office/drawing/2014/main" id="{A9B6B14D-8EFF-408E-A14B-74D01B1557EF}"/>
              </a:ext>
            </a:extLst>
          </p:cNvPr>
          <p:cNvSpPr txBox="1"/>
          <p:nvPr/>
        </p:nvSpPr>
        <p:spPr>
          <a:xfrm>
            <a:off x="5283469" y="3930183"/>
            <a:ext cx="3445210" cy="677108"/>
          </a:xfrm>
          <a:prstGeom prst="rect">
            <a:avLst/>
          </a:prstGeom>
          <a:noFill/>
        </p:spPr>
        <p:txBody>
          <a:bodyPr wrap="square" rtlCol="0">
            <a:spAutoFit/>
          </a:bodyPr>
          <a:lstStyle/>
          <a:p>
            <a:pPr>
              <a:spcBef>
                <a:spcPts val="600"/>
              </a:spcBef>
            </a:pPr>
            <a:r>
              <a:rPr lang="fi-FI" sz="1100" b="1" dirty="0">
                <a:latin typeface="Calibri Light" panose="020F0302020204030204" pitchFamily="34" charset="0"/>
                <a:cs typeface="Calibri Light" panose="020F0302020204030204" pitchFamily="34" charset="0"/>
              </a:rPr>
              <a:t>Varmoja tuloksia</a:t>
            </a:r>
          </a:p>
          <a:p>
            <a:pPr>
              <a:spcBef>
                <a:spcPts val="600"/>
              </a:spcBef>
            </a:pPr>
            <a:r>
              <a:rPr lang="fi-FI" sz="1100" dirty="0">
                <a:latin typeface="Calibri Light" panose="020F0302020204030204" pitchFamily="34" charset="0"/>
                <a:cs typeface="Calibri Light" panose="020F0302020204030204" pitchFamily="34" charset="0"/>
              </a:rPr>
              <a:t>Muutoskohteet asetetaan niin, että saavutat varmasti onnistumisia. </a:t>
            </a:r>
            <a:r>
              <a:rPr lang="fi-FI" sz="1100" dirty="0">
                <a:latin typeface="Calibri Light" panose="020F0302020204030204" pitchFamily="34" charset="0"/>
                <a:cs typeface="Calibri Light" panose="020F0302020204030204" pitchFamily="34" charset="0"/>
                <a:hlinkClick r:id="rId18"/>
              </a:rPr>
              <a:t>Lue lisää kokemuksista.</a:t>
            </a:r>
            <a:endParaRPr lang="fi-FI" sz="11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158403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2" name="Otsikko 1"/>
          <p:cNvSpPr>
            <a:spLocks noGrp="1"/>
          </p:cNvSpPr>
          <p:nvPr>
            <p:ph type="title" idx="4294967295"/>
          </p:nvPr>
        </p:nvSpPr>
        <p:spPr>
          <a:xfrm>
            <a:off x="387246" y="195486"/>
            <a:ext cx="8520112" cy="573087"/>
          </a:xfrm>
        </p:spPr>
        <p:txBody>
          <a:bodyPr vert="horz" lIns="91440" tIns="45720" rIns="91440" bIns="45720" rtlCol="0" anchor="ctr">
            <a:normAutofit/>
          </a:bodyPr>
          <a:lstStyle/>
          <a:p>
            <a:r>
              <a:rPr lang="fi-FI" dirty="0">
                <a:solidFill>
                  <a:srgbClr val="004F92"/>
                </a:solidFill>
              </a:rPr>
              <a:t>Usein kysytyt kysymykset</a:t>
            </a:r>
          </a:p>
        </p:txBody>
      </p:sp>
      <p:sp>
        <p:nvSpPr>
          <p:cNvPr id="5" name="Tekstiruutu 4"/>
          <p:cNvSpPr txBox="1"/>
          <p:nvPr/>
        </p:nvSpPr>
        <p:spPr>
          <a:xfrm>
            <a:off x="387246" y="943868"/>
            <a:ext cx="8222823" cy="3610739"/>
          </a:xfrm>
          <a:prstGeom prst="rect">
            <a:avLst/>
          </a:prstGeom>
          <a:noFill/>
        </p:spPr>
        <p:txBody>
          <a:bodyPr wrap="square" lIns="40497" tIns="26998" rIns="40497" bIns="26998" rtlCol="0">
            <a:normAutofit lnSpcReduction="10000"/>
          </a:bodyPr>
          <a:lstStyle>
            <a:defPPr>
              <a:defRPr lang="fi-FI"/>
            </a:defPPr>
            <a:lvl1pPr>
              <a:defRPr b="1">
                <a:latin typeface="+mj-lt"/>
                <a:ea typeface="Georgia" charset="0"/>
                <a:cs typeface="Georgia" charset="0"/>
              </a:defRPr>
            </a:lvl1pPr>
          </a:lstStyle>
          <a:p>
            <a:r>
              <a:rPr lang="fi-FI" sz="1500" dirty="0">
                <a:latin typeface="Calibri Light" panose="020F0302020204030204" pitchFamily="34" charset="0"/>
                <a:cs typeface="Calibri Light" panose="020F0302020204030204" pitchFamily="34" charset="0"/>
              </a:rPr>
              <a:t>K: Miksi juuri minun tulisi ilmoittautua valmennukseen?</a:t>
            </a:r>
          </a:p>
          <a:p>
            <a:r>
              <a:rPr lang="fi-FI" sz="1500" b="0" dirty="0">
                <a:latin typeface="Calibri Light" panose="020F0302020204030204" pitchFamily="34" charset="0"/>
                <a:cs typeface="Calibri Light" panose="020F0302020204030204" pitchFamily="34" charset="0"/>
              </a:rPr>
              <a:t>V: Valmennuksen avulla saat takuulla positiivisia muutoksia ja virkistät arkeasi. Mikäli olet pohtinut muutoksen aloittamista tai olet jo aloittanut muutoksen toteuttamisen, niin valmennus auttaa sinua onnistumaan. </a:t>
            </a:r>
          </a:p>
          <a:p>
            <a:endParaRPr lang="fi-FI" sz="1000" dirty="0">
              <a:latin typeface="Calibri Light" panose="020F0302020204030204" pitchFamily="34" charset="0"/>
              <a:cs typeface="Calibri Light" panose="020F0302020204030204" pitchFamily="34" charset="0"/>
            </a:endParaRPr>
          </a:p>
          <a:p>
            <a:r>
              <a:rPr lang="fi-FI" sz="1500" dirty="0">
                <a:latin typeface="Calibri Light" panose="020F0302020204030204" pitchFamily="34" charset="0"/>
                <a:cs typeface="Calibri Light" panose="020F0302020204030204" pitchFamily="34" charset="0"/>
              </a:rPr>
              <a:t>K: Maksaako tämä minulle jotain?</a:t>
            </a:r>
          </a:p>
          <a:p>
            <a:r>
              <a:rPr lang="fi-FI" sz="1500" b="0" dirty="0">
                <a:latin typeface="Calibri Light" panose="020F0302020204030204" pitchFamily="34" charset="0"/>
                <a:cs typeface="Calibri Light" panose="020F0302020204030204" pitchFamily="34" charset="0"/>
              </a:rPr>
              <a:t>V: Valmennus on työnantajasi kustantama palvelu sinun hyväksesi ja on sinulle maksuton.</a:t>
            </a:r>
          </a:p>
          <a:p>
            <a:endParaRPr lang="fi-FI" sz="1000" dirty="0">
              <a:latin typeface="Calibri Light" panose="020F0302020204030204" pitchFamily="34" charset="0"/>
              <a:cs typeface="Calibri Light" panose="020F0302020204030204" pitchFamily="34" charset="0"/>
            </a:endParaRPr>
          </a:p>
          <a:p>
            <a:r>
              <a:rPr lang="fi-FI" sz="1500" dirty="0">
                <a:latin typeface="Calibri Light" panose="020F0302020204030204" pitchFamily="34" charset="0"/>
                <a:cs typeface="Calibri Light" panose="020F0302020204030204" pitchFamily="34" charset="0"/>
              </a:rPr>
              <a:t>K: Miksi työnantaja panostaa tällaiseen?</a:t>
            </a:r>
          </a:p>
          <a:p>
            <a:r>
              <a:rPr lang="fi-FI" sz="1500" b="0" dirty="0">
                <a:latin typeface="Calibri Light" panose="020F0302020204030204" pitchFamily="34" charset="0"/>
                <a:cs typeface="Calibri Light" panose="020F0302020204030204" pitchFamily="34" charset="0"/>
              </a:rPr>
              <a:t>V: Työnantajan intresseissä on pitää sinut hyvinvoivana ja terveenä. Työnantajasi haluaa varmistaa, että saat tehdä työtä terveenä ja motivoituneena ja voisit hyvin niin töissä. kuin vapaa-ajallakin. </a:t>
            </a:r>
          </a:p>
          <a:p>
            <a:endParaRPr lang="fi-FI" sz="1000" dirty="0">
              <a:latin typeface="Calibri Light" panose="020F0302020204030204" pitchFamily="34" charset="0"/>
              <a:cs typeface="Calibri Light" panose="020F0302020204030204" pitchFamily="34" charset="0"/>
            </a:endParaRPr>
          </a:p>
          <a:p>
            <a:r>
              <a:rPr lang="fi-FI" sz="1500" dirty="0">
                <a:latin typeface="Calibri Light" panose="020F0302020204030204" pitchFamily="34" charset="0"/>
                <a:cs typeface="Calibri Light" panose="020F0302020204030204" pitchFamily="34" charset="0"/>
              </a:rPr>
              <a:t>K: Saako työnantaja tietää henkilökohtaisia terveystietojani?</a:t>
            </a:r>
          </a:p>
          <a:p>
            <a:r>
              <a:rPr lang="fi-FI" sz="1500" b="0" dirty="0">
                <a:latin typeface="Calibri Light" panose="020F0302020204030204" pitchFamily="34" charset="0"/>
                <a:cs typeface="Calibri Light" panose="020F0302020204030204" pitchFamily="34" charset="0"/>
              </a:rPr>
              <a:t>V: Valmennus on täysin luottamuksellista ja mitään henkilökohtaisia terveystietojasi ei toimiteta työnantajalle. Valmennuksesta tehdään lopuksi yhteenvetoraportti, jossa tulee ilmi ainoastaan yleisiä lukuja ja keskiarvoja, joista yksittäisen osallistujan tiedot eivät ilmene. Työnantajalla on laskutusta varten nimitieto siitä, kuka valmennuksessa on mukana.</a:t>
            </a:r>
          </a:p>
        </p:txBody>
      </p:sp>
    </p:spTree>
    <p:extLst>
      <p:ext uri="{BB962C8B-B14F-4D97-AF65-F5344CB8AC3E}">
        <p14:creationId xmlns:p14="http://schemas.microsoft.com/office/powerpoint/2010/main" val="654894334"/>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5" name="Tekstiruutu 4"/>
          <p:cNvSpPr txBox="1"/>
          <p:nvPr/>
        </p:nvSpPr>
        <p:spPr>
          <a:xfrm>
            <a:off x="387246" y="915566"/>
            <a:ext cx="8222823" cy="3816424"/>
          </a:xfrm>
          <a:prstGeom prst="rect">
            <a:avLst/>
          </a:prstGeom>
          <a:noFill/>
        </p:spPr>
        <p:txBody>
          <a:bodyPr wrap="square" lIns="40497" tIns="26998" rIns="40497" bIns="26998" rtlCol="0">
            <a:normAutofit fontScale="85000" lnSpcReduction="20000"/>
          </a:bodyPr>
          <a:lstStyle/>
          <a:p>
            <a:r>
              <a:rPr lang="fi-FI" b="1" dirty="0">
                <a:latin typeface="Calibri Light" panose="020F0302020204030204" pitchFamily="34" charset="0"/>
                <a:ea typeface="Georgia" charset="0"/>
                <a:cs typeface="Calibri Light" panose="020F0302020204030204" pitchFamily="34" charset="0"/>
              </a:rPr>
              <a:t>K: Tekeekö valmentaja minulle kunto-ohjelmia?</a:t>
            </a:r>
            <a:endParaRPr lang="fi-FI" dirty="0">
              <a:latin typeface="Calibri Light" panose="020F0302020204030204" pitchFamily="34" charset="0"/>
              <a:ea typeface="Georgia" charset="0"/>
              <a:cs typeface="Calibri Light" panose="020F0302020204030204" pitchFamily="34" charset="0"/>
            </a:endParaRPr>
          </a:p>
          <a:p>
            <a:r>
              <a:rPr lang="fi-FI" dirty="0">
                <a:latin typeface="Calibri Light" panose="020F0302020204030204" pitchFamily="34" charset="0"/>
                <a:ea typeface="Georgia" charset="0"/>
                <a:cs typeface="Calibri Light" panose="020F0302020204030204" pitchFamily="34" charset="0"/>
              </a:rPr>
              <a:t>V: Valmennuksen tavoitteena on auttaa sinua löytämään omaan arkeesi sopivia tapoja, joilla on suuri merkitys kokonaisterveyteen ja hyvinvointiin. Tapojen muutoksen suunnitelma keskittyy toimintaan ja valintojen muutokseen. Varsinaisia liikunta- ja kunto-ohjelmia tehdään toki, jos niiden tekeminen tukee kokonaismuutosta.</a:t>
            </a:r>
          </a:p>
          <a:p>
            <a:endParaRPr lang="fi-FI" sz="600" dirty="0">
              <a:latin typeface="Calibri Light" panose="020F0302020204030204" pitchFamily="34" charset="0"/>
              <a:ea typeface="Georgia" charset="0"/>
              <a:cs typeface="Calibri Light" panose="020F0302020204030204" pitchFamily="34" charset="0"/>
            </a:endParaRPr>
          </a:p>
          <a:p>
            <a:endParaRPr lang="fi-FI" sz="525" dirty="0">
              <a:latin typeface="Calibri Light" panose="020F0302020204030204" pitchFamily="34" charset="0"/>
              <a:ea typeface="Georgia" charset="0"/>
              <a:cs typeface="Calibri Light" panose="020F0302020204030204" pitchFamily="34" charset="0"/>
            </a:endParaRPr>
          </a:p>
          <a:p>
            <a:r>
              <a:rPr lang="fi-FI" b="1" dirty="0">
                <a:latin typeface="Calibri Light" panose="020F0302020204030204" pitchFamily="34" charset="0"/>
                <a:ea typeface="Georgia" charset="0"/>
                <a:cs typeface="Calibri Light" panose="020F0302020204030204" pitchFamily="34" charset="0"/>
              </a:rPr>
              <a:t>K: Kuuluuko valmennukseen ohjattua liikuntaa?</a:t>
            </a:r>
            <a:endParaRPr lang="fi-FI" dirty="0">
              <a:latin typeface="Calibri Light" panose="020F0302020204030204" pitchFamily="34" charset="0"/>
              <a:ea typeface="Georgia" charset="0"/>
              <a:cs typeface="Calibri Light" panose="020F0302020204030204" pitchFamily="34" charset="0"/>
            </a:endParaRPr>
          </a:p>
          <a:p>
            <a:r>
              <a:rPr lang="fi-FI" dirty="0">
                <a:latin typeface="Calibri Light" panose="020F0302020204030204" pitchFamily="34" charset="0"/>
                <a:ea typeface="Georgia" charset="0"/>
                <a:cs typeface="Calibri Light" panose="020F0302020204030204" pitchFamily="34" charset="0"/>
              </a:rPr>
              <a:t>V: Valmennus keskittyy tapojen muokkaamiseen, joka lähtee hyvin pitkälti ajatusmaailmasta ja sinun tekemistäsi valinnoista ja se ei sisällä ohjattuja liikuntakertoja.</a:t>
            </a:r>
          </a:p>
          <a:p>
            <a:endParaRPr lang="fi-FI" sz="500" dirty="0">
              <a:latin typeface="Calibri Light" panose="020F0302020204030204" pitchFamily="34" charset="0"/>
              <a:ea typeface="Georgia" charset="0"/>
              <a:cs typeface="Calibri Light" panose="020F0302020204030204" pitchFamily="34" charset="0"/>
            </a:endParaRPr>
          </a:p>
          <a:p>
            <a:endParaRPr lang="fi-FI" sz="600" dirty="0">
              <a:latin typeface="Calibri Light" panose="020F0302020204030204" pitchFamily="34" charset="0"/>
              <a:ea typeface="Georgia" charset="0"/>
              <a:cs typeface="Calibri Light" panose="020F0302020204030204" pitchFamily="34" charset="0"/>
            </a:endParaRPr>
          </a:p>
          <a:p>
            <a:r>
              <a:rPr lang="fi-FI" b="1" dirty="0">
                <a:latin typeface="Calibri Light" panose="020F0302020204030204" pitchFamily="34" charset="0"/>
                <a:ea typeface="Georgia" charset="0"/>
                <a:cs typeface="Calibri Light" panose="020F0302020204030204" pitchFamily="34" charset="0"/>
              </a:rPr>
              <a:t>K: Onko valmennus pelkästään ravinto- ja liikuntaohjausta?</a:t>
            </a:r>
            <a:endParaRPr lang="fi-FI" dirty="0">
              <a:latin typeface="Calibri Light" panose="020F0302020204030204" pitchFamily="34" charset="0"/>
              <a:ea typeface="Georgia" charset="0"/>
              <a:cs typeface="Calibri Light" panose="020F0302020204030204" pitchFamily="34" charset="0"/>
            </a:endParaRPr>
          </a:p>
          <a:p>
            <a:r>
              <a:rPr lang="fi-FI" dirty="0">
                <a:latin typeface="Calibri Light" panose="020F0302020204030204" pitchFamily="34" charset="0"/>
                <a:ea typeface="Georgia" charset="0"/>
                <a:cs typeface="Calibri Light" panose="020F0302020204030204" pitchFamily="34" charset="0"/>
              </a:rPr>
              <a:t>V: Valmennus on arjen tapoihin liittyvää valmennusta ja ohjausta. Arjen tavat liittyvät kaikkeen tekemiseemme, joilla on merkitystä terveydellemme. Työtavat, uni, nikotiinituotteet, alkoholi, ravitsemus, liikunta jne. Oleellista on löytää ne tavat joilla olisi kaikkein isoin merkitys. Kaikki lähtee ajattelustasi ja asenteistasi sekä arvoistasi. Muutoshalukkuus on avaintekijä onnistumisessasi.</a:t>
            </a:r>
          </a:p>
          <a:p>
            <a:endParaRPr lang="fi-FI" sz="600" dirty="0">
              <a:latin typeface="Calibri Light" panose="020F0302020204030204" pitchFamily="34" charset="0"/>
              <a:ea typeface="Georgia" charset="0"/>
              <a:cs typeface="Calibri Light" panose="020F0302020204030204" pitchFamily="34" charset="0"/>
            </a:endParaRPr>
          </a:p>
          <a:p>
            <a:endParaRPr lang="fi-FI" sz="525" b="1" dirty="0">
              <a:latin typeface="Calibri Light" panose="020F0302020204030204" pitchFamily="34" charset="0"/>
              <a:ea typeface="Georgia" charset="0"/>
              <a:cs typeface="Calibri Light" panose="020F0302020204030204" pitchFamily="34" charset="0"/>
            </a:endParaRPr>
          </a:p>
          <a:p>
            <a:r>
              <a:rPr lang="fi-FI" b="1" dirty="0">
                <a:latin typeface="Calibri Light" panose="020F0302020204030204" pitchFamily="34" charset="0"/>
                <a:ea typeface="Georgia" charset="0"/>
                <a:cs typeface="Calibri Light" panose="020F0302020204030204" pitchFamily="34" charset="0"/>
              </a:rPr>
              <a:t>K: Saako valmennukseen käyttää työaikaa?</a:t>
            </a:r>
            <a:endParaRPr lang="fi-FI" dirty="0">
              <a:latin typeface="Calibri Light" panose="020F0302020204030204" pitchFamily="34" charset="0"/>
              <a:ea typeface="Georgia" charset="0"/>
              <a:cs typeface="Calibri Light" panose="020F0302020204030204" pitchFamily="34" charset="0"/>
            </a:endParaRPr>
          </a:p>
          <a:p>
            <a:r>
              <a:rPr lang="fi-FI" dirty="0">
                <a:latin typeface="Calibri Light" panose="020F0302020204030204" pitchFamily="34" charset="0"/>
                <a:ea typeface="Georgia" charset="0"/>
                <a:cs typeface="Calibri Light" panose="020F0302020204030204" pitchFamily="34" charset="0"/>
              </a:rPr>
              <a:t>V:</a:t>
            </a:r>
            <a:r>
              <a:rPr lang="fi-FI" dirty="0">
                <a:solidFill>
                  <a:srgbClr val="004F92"/>
                </a:solidFill>
                <a:latin typeface="Calibri Light" panose="020F0302020204030204" pitchFamily="34" charset="0"/>
                <a:ea typeface="Georgia" charset="0"/>
                <a:cs typeface="Calibri Light" panose="020F0302020204030204" pitchFamily="34" charset="0"/>
              </a:rPr>
              <a:t> </a:t>
            </a:r>
            <a:r>
              <a:rPr lang="fi-FI" dirty="0">
                <a:latin typeface="Calibri Light" panose="020F0302020204030204" pitchFamily="34" charset="0"/>
                <a:ea typeface="Georgia" charset="0"/>
                <a:cs typeface="Calibri Light" panose="020F0302020204030204" pitchFamily="34" charset="0"/>
              </a:rPr>
              <a:t>Valmennukseen käytetty aika on lähtökohtaisesti omaa aikaasi, mutta osallistuminen vie sinulta valmentajan kanssa kokonaisuudessaan vain noin 1-2 tuntia kuukaudessa, eli panostus ei ole ajallisesti suuri.</a:t>
            </a:r>
          </a:p>
        </p:txBody>
      </p:sp>
      <p:sp>
        <p:nvSpPr>
          <p:cNvPr id="4" name="Otsikko 1">
            <a:extLst>
              <a:ext uri="{FF2B5EF4-FFF2-40B4-BE49-F238E27FC236}">
                <a16:creationId xmlns:a16="http://schemas.microsoft.com/office/drawing/2014/main" id="{A97ABDF1-4511-492E-8B0F-5871EDB09706}"/>
              </a:ext>
            </a:extLst>
          </p:cNvPr>
          <p:cNvSpPr txBox="1">
            <a:spLocks/>
          </p:cNvSpPr>
          <p:nvPr/>
        </p:nvSpPr>
        <p:spPr>
          <a:xfrm>
            <a:off x="387246" y="195486"/>
            <a:ext cx="8520112"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defRPr sz="3000" b="1">
                <a:solidFill>
                  <a:srgbClr val="004F92"/>
                </a:solidFill>
                <a:latin typeface="Calibri Light" panose="020F0302020204030204" pitchFamily="34" charset="0"/>
                <a:cs typeface="Arial" pitchFamily="34" charset="0"/>
              </a:defRPr>
            </a:lvl1pPr>
            <a:lvl2pPr>
              <a:defRPr sz="3600" b="1">
                <a:solidFill>
                  <a:srgbClr val="3366FF"/>
                </a:solidFill>
                <a:latin typeface="Calibri" pitchFamily="34" charset="0"/>
                <a:cs typeface="Arial" charset="0"/>
              </a:defRPr>
            </a:lvl2pPr>
            <a:lvl3pPr>
              <a:defRPr sz="3600" b="1">
                <a:solidFill>
                  <a:srgbClr val="3366FF"/>
                </a:solidFill>
                <a:latin typeface="Calibri" pitchFamily="34" charset="0"/>
                <a:cs typeface="Arial" charset="0"/>
              </a:defRPr>
            </a:lvl3pPr>
            <a:lvl4pPr>
              <a:defRPr sz="3600" b="1">
                <a:solidFill>
                  <a:srgbClr val="3366FF"/>
                </a:solidFill>
                <a:latin typeface="Calibri" pitchFamily="34" charset="0"/>
                <a:cs typeface="Arial" charset="0"/>
              </a:defRPr>
            </a:lvl4pPr>
            <a:lvl5pPr>
              <a:defRPr sz="3600" b="1">
                <a:solidFill>
                  <a:srgbClr val="3366FF"/>
                </a:solidFill>
                <a:latin typeface="Calibri" pitchFamily="34" charset="0"/>
                <a:cs typeface="Arial" charset="0"/>
              </a:defRPr>
            </a:lvl5pPr>
            <a:lvl6pPr marL="457200" algn="ctr" fontAlgn="base">
              <a:spcBef>
                <a:spcPct val="0"/>
              </a:spcBef>
              <a:spcAft>
                <a:spcPct val="0"/>
              </a:spcAft>
              <a:defRPr sz="1900" b="1">
                <a:solidFill>
                  <a:schemeClr val="bg1"/>
                </a:solidFill>
                <a:latin typeface="Georgia" charset="0"/>
              </a:defRPr>
            </a:lvl6pPr>
            <a:lvl7pPr marL="914400" algn="ctr" fontAlgn="base">
              <a:spcBef>
                <a:spcPct val="0"/>
              </a:spcBef>
              <a:spcAft>
                <a:spcPct val="0"/>
              </a:spcAft>
              <a:defRPr sz="1900" b="1">
                <a:solidFill>
                  <a:schemeClr val="bg1"/>
                </a:solidFill>
                <a:latin typeface="Georgia" charset="0"/>
              </a:defRPr>
            </a:lvl7pPr>
            <a:lvl8pPr marL="1371600" algn="ctr" fontAlgn="base">
              <a:spcBef>
                <a:spcPct val="0"/>
              </a:spcBef>
              <a:spcAft>
                <a:spcPct val="0"/>
              </a:spcAft>
              <a:defRPr sz="1900" b="1">
                <a:solidFill>
                  <a:schemeClr val="bg1"/>
                </a:solidFill>
                <a:latin typeface="Georgia" charset="0"/>
              </a:defRPr>
            </a:lvl8pPr>
            <a:lvl9pPr marL="1828800" algn="ctr" fontAlgn="base">
              <a:spcBef>
                <a:spcPct val="0"/>
              </a:spcBef>
              <a:spcAft>
                <a:spcPct val="0"/>
              </a:spcAft>
              <a:defRPr sz="1900" b="1">
                <a:solidFill>
                  <a:schemeClr val="bg1"/>
                </a:solidFill>
                <a:latin typeface="Georgia" charset="0"/>
              </a:defRPr>
            </a:lvl9pPr>
          </a:lstStyle>
          <a:p>
            <a:r>
              <a:rPr lang="fi-FI" b="0" dirty="0"/>
              <a:t>Usein kysytyt kysymykset</a:t>
            </a:r>
          </a:p>
        </p:txBody>
      </p:sp>
    </p:spTree>
    <p:extLst>
      <p:ext uri="{BB962C8B-B14F-4D97-AF65-F5344CB8AC3E}">
        <p14:creationId xmlns:p14="http://schemas.microsoft.com/office/powerpoint/2010/main" val="2147471604"/>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AB7A6808-4CDE-4364-AE24-45D80FFCFB73}"/>
              </a:ext>
            </a:extLst>
          </p:cNvPr>
          <p:cNvSpPr txBox="1">
            <a:spLocks/>
          </p:cNvSpPr>
          <p:nvPr/>
        </p:nvSpPr>
        <p:spPr>
          <a:xfrm>
            <a:off x="311700" y="267494"/>
            <a:ext cx="8520600" cy="572625"/>
          </a:xfrm>
          <a:prstGeom prst="rect">
            <a:avLst/>
          </a:prstGeom>
        </p:spPr>
        <p:txBody>
          <a:bodyPr/>
          <a:lstStyle>
            <a:lvl1pPr algn="l" rtl="0" eaLnBrk="0" fontAlgn="base" hangingPunct="0">
              <a:spcBef>
                <a:spcPct val="0"/>
              </a:spcBef>
              <a:spcAft>
                <a:spcPct val="0"/>
              </a:spcAft>
              <a:defRPr sz="3000" b="0">
                <a:solidFill>
                  <a:srgbClr val="004F92"/>
                </a:solidFill>
                <a:latin typeface="Calibri Light" panose="020F0302020204030204" pitchFamily="34" charset="0"/>
                <a:ea typeface="MS PGothic" pitchFamily="34" charset="-128"/>
                <a:cs typeface="Arial" pitchFamily="34" charset="0"/>
              </a:defRPr>
            </a:lvl1pPr>
            <a:lvl2pPr algn="l" rtl="0" eaLnBrk="0" fontAlgn="base" hangingPunct="0">
              <a:spcBef>
                <a:spcPct val="0"/>
              </a:spcBef>
              <a:spcAft>
                <a:spcPct val="0"/>
              </a:spcAft>
              <a:defRPr sz="3600" b="1">
                <a:solidFill>
                  <a:srgbClr val="3366FF"/>
                </a:solidFill>
                <a:latin typeface="Calibri" pitchFamily="34" charset="0"/>
                <a:ea typeface="MS PGothic" pitchFamily="34" charset="-128"/>
                <a:cs typeface="Arial" charset="0"/>
              </a:defRPr>
            </a:lvl2pPr>
            <a:lvl3pPr algn="l" rtl="0" eaLnBrk="0" fontAlgn="base" hangingPunct="0">
              <a:spcBef>
                <a:spcPct val="0"/>
              </a:spcBef>
              <a:spcAft>
                <a:spcPct val="0"/>
              </a:spcAft>
              <a:defRPr sz="3600" b="1">
                <a:solidFill>
                  <a:srgbClr val="3366FF"/>
                </a:solidFill>
                <a:latin typeface="Calibri" pitchFamily="34" charset="0"/>
                <a:ea typeface="MS PGothic" pitchFamily="34" charset="-128"/>
                <a:cs typeface="Arial" charset="0"/>
              </a:defRPr>
            </a:lvl3pPr>
            <a:lvl4pPr algn="l" rtl="0" eaLnBrk="0" fontAlgn="base" hangingPunct="0">
              <a:spcBef>
                <a:spcPct val="0"/>
              </a:spcBef>
              <a:spcAft>
                <a:spcPct val="0"/>
              </a:spcAft>
              <a:defRPr sz="3600" b="1">
                <a:solidFill>
                  <a:srgbClr val="3366FF"/>
                </a:solidFill>
                <a:latin typeface="Calibri" pitchFamily="34" charset="0"/>
                <a:ea typeface="MS PGothic" pitchFamily="34" charset="-128"/>
                <a:cs typeface="Arial" charset="0"/>
              </a:defRPr>
            </a:lvl4pPr>
            <a:lvl5pPr algn="l" rtl="0" eaLnBrk="0" fontAlgn="base" hangingPunct="0">
              <a:spcBef>
                <a:spcPct val="0"/>
              </a:spcBef>
              <a:spcAft>
                <a:spcPct val="0"/>
              </a:spcAft>
              <a:defRPr sz="3600" b="1">
                <a:solidFill>
                  <a:srgbClr val="3366FF"/>
                </a:solidFill>
                <a:latin typeface="Calibri" pitchFamily="34" charset="0"/>
                <a:ea typeface="MS PGothic" pitchFamily="34" charset="-128"/>
                <a:cs typeface="Arial" charset="0"/>
              </a:defRPr>
            </a:lvl5pPr>
            <a:lvl6pPr marL="457200" algn="ctr" rtl="0" fontAlgn="base">
              <a:spcBef>
                <a:spcPct val="0"/>
              </a:spcBef>
              <a:spcAft>
                <a:spcPct val="0"/>
              </a:spcAft>
              <a:defRPr sz="1900" b="1">
                <a:solidFill>
                  <a:schemeClr val="bg1"/>
                </a:solidFill>
                <a:latin typeface="Georgia" charset="0"/>
              </a:defRPr>
            </a:lvl6pPr>
            <a:lvl7pPr marL="914400" algn="ctr" rtl="0" fontAlgn="base">
              <a:spcBef>
                <a:spcPct val="0"/>
              </a:spcBef>
              <a:spcAft>
                <a:spcPct val="0"/>
              </a:spcAft>
              <a:defRPr sz="1900" b="1">
                <a:solidFill>
                  <a:schemeClr val="bg1"/>
                </a:solidFill>
                <a:latin typeface="Georgia" charset="0"/>
              </a:defRPr>
            </a:lvl7pPr>
            <a:lvl8pPr marL="1371600" algn="ctr" rtl="0" fontAlgn="base">
              <a:spcBef>
                <a:spcPct val="0"/>
              </a:spcBef>
              <a:spcAft>
                <a:spcPct val="0"/>
              </a:spcAft>
              <a:defRPr sz="1900" b="1">
                <a:solidFill>
                  <a:schemeClr val="bg1"/>
                </a:solidFill>
                <a:latin typeface="Georgia" charset="0"/>
              </a:defRPr>
            </a:lvl8pPr>
            <a:lvl9pPr marL="1828800" algn="ctr" rtl="0" fontAlgn="base">
              <a:spcBef>
                <a:spcPct val="0"/>
              </a:spcBef>
              <a:spcAft>
                <a:spcPct val="0"/>
              </a:spcAft>
              <a:defRPr sz="1900" b="1">
                <a:solidFill>
                  <a:schemeClr val="bg1"/>
                </a:solidFill>
                <a:latin typeface="Georgia" charset="0"/>
              </a:defRPr>
            </a:lvl9pPr>
          </a:lstStyle>
          <a:p>
            <a:r>
              <a:rPr lang="fi-FI" sz="3200" kern="0" dirty="0">
                <a:cs typeface="Calibri Light" panose="020F0302020204030204" pitchFamily="34" charset="0"/>
              </a:rPr>
              <a:t>Mihin asioihin terveysvalmennus tarjoaa apua?</a:t>
            </a:r>
          </a:p>
        </p:txBody>
      </p:sp>
      <p:sp>
        <p:nvSpPr>
          <p:cNvPr id="9" name="Tekstin paikkamerkki 2">
            <a:extLst>
              <a:ext uri="{FF2B5EF4-FFF2-40B4-BE49-F238E27FC236}">
                <a16:creationId xmlns:a16="http://schemas.microsoft.com/office/drawing/2014/main" id="{9045CDF3-A22E-42CF-9ED1-64F4636C9180}"/>
              </a:ext>
            </a:extLst>
          </p:cNvPr>
          <p:cNvSpPr txBox="1">
            <a:spLocks/>
          </p:cNvSpPr>
          <p:nvPr/>
        </p:nvSpPr>
        <p:spPr>
          <a:xfrm>
            <a:off x="256134" y="1124982"/>
            <a:ext cx="4127500" cy="3318976"/>
          </a:xfrm>
          <a:prstGeom prst="rect">
            <a:avLst/>
          </a:prstGeom>
        </p:spPr>
        <p:txBody>
          <a:bodyPr anchor="ctr">
            <a:noAutofit/>
          </a:bodyPr>
          <a:lstStyle>
            <a:lvl1pPr marL="342900" indent="-342900" algn="l" rtl="0" eaLnBrk="0" fontAlgn="base" hangingPunct="0">
              <a:spcBef>
                <a:spcPct val="20000"/>
              </a:spcBef>
              <a:spcAft>
                <a:spcPct val="0"/>
              </a:spcAft>
              <a:buClr>
                <a:srgbClr val="75D500"/>
              </a:buClr>
              <a:buFont typeface="Arial" panose="020B0604020202020204" pitchFamily="34" charset="0"/>
              <a:buChar char="•"/>
              <a:defRPr sz="1900">
                <a:solidFill>
                  <a:srgbClr val="0D0D0D"/>
                </a:solidFill>
                <a:latin typeface="Calibri Light" panose="020F0302020204030204" pitchFamily="34" charset="0"/>
                <a:ea typeface="MS PGothic" pitchFamily="34" charset="-128"/>
                <a:cs typeface="Arial" pitchFamily="34" charset="0"/>
              </a:defRPr>
            </a:lvl1pPr>
            <a:lvl2pPr marL="742950" indent="-285750" algn="l" rtl="0" eaLnBrk="0" fontAlgn="base" hangingPunct="0">
              <a:spcBef>
                <a:spcPct val="20000"/>
              </a:spcBef>
              <a:spcAft>
                <a:spcPct val="0"/>
              </a:spcAft>
              <a:buClr>
                <a:srgbClr val="75D500"/>
              </a:buClr>
              <a:buFont typeface="Arial" panose="020B0604020202020204" pitchFamily="34" charset="0"/>
              <a:buChar char="•"/>
              <a:defRPr sz="1600">
                <a:solidFill>
                  <a:srgbClr val="0D0D0D"/>
                </a:solidFill>
                <a:latin typeface="Calibri Light" panose="020F0302020204030204" pitchFamily="34" charset="0"/>
                <a:ea typeface="MS PGothic" pitchFamily="34" charset="-128"/>
                <a:cs typeface="Arial" pitchFamily="34" charset="0"/>
              </a:defRPr>
            </a:lvl2pPr>
            <a:lvl3pPr marL="1143000" indent="-228600" algn="l" rtl="0" eaLnBrk="0" fontAlgn="base" hangingPunct="0">
              <a:spcBef>
                <a:spcPct val="20000"/>
              </a:spcBef>
              <a:spcAft>
                <a:spcPct val="0"/>
              </a:spcAft>
              <a:buClr>
                <a:srgbClr val="75D500"/>
              </a:buClr>
              <a:buFont typeface="Arial" panose="020B0604020202020204" pitchFamily="34" charset="0"/>
              <a:buChar char="•"/>
              <a:defRPr sz="1400">
                <a:solidFill>
                  <a:srgbClr val="0D0D0D"/>
                </a:solidFill>
                <a:latin typeface="Calibri Light" panose="020F0302020204030204" pitchFamily="34" charset="0"/>
                <a:ea typeface="MS PGothic" pitchFamily="34" charset="-128"/>
                <a:cs typeface="Arial" pitchFamily="34" charset="0"/>
              </a:defRPr>
            </a:lvl3pPr>
            <a:lvl4pPr marL="1600200" indent="-228600" algn="l" rtl="0" eaLnBrk="0" fontAlgn="base" hangingPunct="0">
              <a:spcBef>
                <a:spcPct val="20000"/>
              </a:spcBef>
              <a:spcAft>
                <a:spcPct val="0"/>
              </a:spcAft>
              <a:buClr>
                <a:srgbClr val="75D500"/>
              </a:buClr>
              <a:buFont typeface="Arial" panose="020B0604020202020204" pitchFamily="34" charset="0"/>
              <a:buChar char="•"/>
              <a:defRPr sz="1400">
                <a:solidFill>
                  <a:srgbClr val="0D0D0D"/>
                </a:solidFill>
                <a:latin typeface="Calibri Light" panose="020F0302020204030204" pitchFamily="34" charset="0"/>
                <a:ea typeface="MS PGothic" pitchFamily="34" charset="-128"/>
                <a:cs typeface="Arial" pitchFamily="34" charset="0"/>
              </a:defRPr>
            </a:lvl4pPr>
            <a:lvl5pPr marL="2057400" indent="-228600" algn="l" rtl="0" eaLnBrk="0" fontAlgn="base" hangingPunct="0">
              <a:spcBef>
                <a:spcPct val="20000"/>
              </a:spcBef>
              <a:spcAft>
                <a:spcPct val="0"/>
              </a:spcAft>
              <a:buClr>
                <a:srgbClr val="75D500"/>
              </a:buClr>
              <a:buFont typeface="Arial" panose="020B0604020202020204" pitchFamily="34" charset="0"/>
              <a:buChar char="•"/>
              <a:defRPr sz="1400">
                <a:solidFill>
                  <a:srgbClr val="0D0D0D"/>
                </a:solidFill>
                <a:latin typeface="Calibri Light" panose="020F0302020204030204" pitchFamily="34" charset="0"/>
                <a:ea typeface="MS PGothic" pitchFamily="34" charset="-128"/>
                <a:cs typeface="Arial" pitchFamily="34" charset="0"/>
              </a:defRPr>
            </a:lvl5pPr>
            <a:lvl6pPr marL="2514600" indent="-228600" algn="l" rtl="0" fontAlgn="base">
              <a:spcBef>
                <a:spcPct val="20000"/>
              </a:spcBef>
              <a:spcAft>
                <a:spcPct val="0"/>
              </a:spcAft>
              <a:buChar char="»"/>
              <a:defRPr sz="1600">
                <a:solidFill>
                  <a:schemeClr val="tx1"/>
                </a:solidFill>
                <a:latin typeface="+mn-lt"/>
                <a:ea typeface="ＭＳ Ｐゴシック" charset="-128"/>
              </a:defRPr>
            </a:lvl6pPr>
            <a:lvl7pPr marL="2971800" indent="-228600" algn="l" rtl="0" fontAlgn="base">
              <a:spcBef>
                <a:spcPct val="20000"/>
              </a:spcBef>
              <a:spcAft>
                <a:spcPct val="0"/>
              </a:spcAft>
              <a:buChar char="»"/>
              <a:defRPr sz="1600">
                <a:solidFill>
                  <a:schemeClr val="tx1"/>
                </a:solidFill>
                <a:latin typeface="+mn-lt"/>
                <a:ea typeface="ＭＳ Ｐゴシック" charset="-128"/>
              </a:defRPr>
            </a:lvl7pPr>
            <a:lvl8pPr marL="3429000" indent="-228600" algn="l" rtl="0" fontAlgn="base">
              <a:spcBef>
                <a:spcPct val="20000"/>
              </a:spcBef>
              <a:spcAft>
                <a:spcPct val="0"/>
              </a:spcAft>
              <a:buChar char="»"/>
              <a:defRPr sz="1600">
                <a:solidFill>
                  <a:schemeClr val="tx1"/>
                </a:solidFill>
                <a:latin typeface="+mn-lt"/>
                <a:ea typeface="ＭＳ Ｐゴシック" charset="-128"/>
              </a:defRPr>
            </a:lvl8pPr>
            <a:lvl9pPr marL="3886200" indent="-228600" algn="l" rtl="0" fontAlgn="base">
              <a:spcBef>
                <a:spcPct val="20000"/>
              </a:spcBef>
              <a:spcAft>
                <a:spcPct val="0"/>
              </a:spcAft>
              <a:buChar char="»"/>
              <a:defRPr sz="1600">
                <a:solidFill>
                  <a:schemeClr val="tx1"/>
                </a:solidFill>
                <a:latin typeface="+mn-lt"/>
                <a:ea typeface="ＭＳ Ｐゴシック" charset="-128"/>
              </a:defRPr>
            </a:lvl9pPr>
          </a:lstStyle>
          <a:p>
            <a:pPr>
              <a:lnSpc>
                <a:spcPct val="140000"/>
              </a:lnSpc>
              <a:spcBef>
                <a:spcPts val="0"/>
              </a:spcBef>
            </a:pPr>
            <a:r>
              <a:rPr lang="fi-FI" sz="1200" kern="0" dirty="0">
                <a:solidFill>
                  <a:schemeClr val="tx1"/>
                </a:solidFill>
              </a:rPr>
              <a:t>Mietityttääkö terveydentilasi sinua?</a:t>
            </a:r>
          </a:p>
          <a:p>
            <a:pPr>
              <a:lnSpc>
                <a:spcPct val="140000"/>
              </a:lnSpc>
              <a:spcBef>
                <a:spcPts val="0"/>
              </a:spcBef>
            </a:pPr>
            <a:r>
              <a:rPr lang="fi-FI" sz="1200" kern="0" dirty="0">
                <a:solidFill>
                  <a:schemeClr val="tx1"/>
                </a:solidFill>
              </a:rPr>
              <a:t>Olisiko mukavaa, että kehoa ei kolota?</a:t>
            </a:r>
          </a:p>
          <a:p>
            <a:pPr>
              <a:lnSpc>
                <a:spcPct val="140000"/>
              </a:lnSpc>
              <a:spcBef>
                <a:spcPts val="0"/>
              </a:spcBef>
            </a:pPr>
            <a:r>
              <a:rPr lang="fi-FI" sz="1200" kern="0" dirty="0">
                <a:solidFill>
                  <a:schemeClr val="tx1"/>
                </a:solidFill>
              </a:rPr>
              <a:t>Maistuisiko paremmat yöunet? </a:t>
            </a:r>
          </a:p>
          <a:p>
            <a:pPr>
              <a:lnSpc>
                <a:spcPct val="140000"/>
              </a:lnSpc>
              <a:spcBef>
                <a:spcPts val="0"/>
              </a:spcBef>
            </a:pPr>
            <a:r>
              <a:rPr lang="fi-FI" sz="1200" kern="0" dirty="0">
                <a:solidFill>
                  <a:schemeClr val="tx1"/>
                </a:solidFill>
              </a:rPr>
              <a:t>Haluatko olla työpäivän jälkeenkin täynnä energiaa?</a:t>
            </a:r>
          </a:p>
          <a:p>
            <a:pPr>
              <a:lnSpc>
                <a:spcPct val="140000"/>
              </a:lnSpc>
              <a:spcBef>
                <a:spcPts val="0"/>
              </a:spcBef>
            </a:pPr>
            <a:r>
              <a:rPr lang="fi-FI" sz="1200" kern="0" dirty="0">
                <a:solidFill>
                  <a:schemeClr val="tx1"/>
                </a:solidFill>
              </a:rPr>
              <a:t>Hengästyttääkö töissä? </a:t>
            </a:r>
          </a:p>
          <a:p>
            <a:pPr>
              <a:lnSpc>
                <a:spcPct val="140000"/>
              </a:lnSpc>
              <a:spcBef>
                <a:spcPts val="0"/>
              </a:spcBef>
            </a:pPr>
            <a:r>
              <a:rPr lang="fi-FI" sz="1200" kern="0" dirty="0">
                <a:solidFill>
                  <a:schemeClr val="tx1"/>
                </a:solidFill>
              </a:rPr>
              <a:t>Haluatko vähentää tai lopettaa tupakoinnin? </a:t>
            </a:r>
          </a:p>
          <a:p>
            <a:pPr>
              <a:lnSpc>
                <a:spcPct val="140000"/>
              </a:lnSpc>
              <a:spcBef>
                <a:spcPts val="0"/>
              </a:spcBef>
            </a:pPr>
            <a:r>
              <a:rPr lang="fi-FI" sz="1200" kern="0" dirty="0">
                <a:solidFill>
                  <a:schemeClr val="tx1"/>
                </a:solidFill>
              </a:rPr>
              <a:t>Tuntuuko, että alkoholi maistuu jo liikaakin?</a:t>
            </a:r>
          </a:p>
          <a:p>
            <a:pPr>
              <a:lnSpc>
                <a:spcPct val="140000"/>
              </a:lnSpc>
              <a:spcBef>
                <a:spcPts val="0"/>
              </a:spcBef>
            </a:pPr>
            <a:r>
              <a:rPr lang="fi-FI" sz="1200" kern="0" dirty="0">
                <a:solidFill>
                  <a:schemeClr val="tx1"/>
                </a:solidFill>
              </a:rPr>
              <a:t>Ottaako oma elämä päähän?</a:t>
            </a:r>
          </a:p>
          <a:p>
            <a:pPr>
              <a:lnSpc>
                <a:spcPct val="140000"/>
              </a:lnSpc>
              <a:spcBef>
                <a:spcPts val="0"/>
              </a:spcBef>
            </a:pPr>
            <a:r>
              <a:rPr lang="fi-FI" sz="1200" kern="0" dirty="0">
                <a:solidFill>
                  <a:schemeClr val="tx1"/>
                </a:solidFill>
              </a:rPr>
              <a:t>Kiristääkö paita häiritsevissä määrin vatsan kohdalta?</a:t>
            </a:r>
          </a:p>
          <a:p>
            <a:pPr>
              <a:lnSpc>
                <a:spcPct val="140000"/>
              </a:lnSpc>
              <a:spcBef>
                <a:spcPts val="0"/>
              </a:spcBef>
            </a:pPr>
            <a:r>
              <a:rPr lang="fi-FI" sz="1200" kern="0" dirty="0">
                <a:solidFill>
                  <a:schemeClr val="tx1"/>
                </a:solidFill>
              </a:rPr>
              <a:t>Houkutteleeko puoliso sinua lenkille, mutta energia ei riitä kuntoiluun vapaa-ajalla?</a:t>
            </a:r>
          </a:p>
        </p:txBody>
      </p:sp>
      <p:sp>
        <p:nvSpPr>
          <p:cNvPr id="10" name="Tasakylkinen kolmio 9">
            <a:extLst>
              <a:ext uri="{FF2B5EF4-FFF2-40B4-BE49-F238E27FC236}">
                <a16:creationId xmlns:a16="http://schemas.microsoft.com/office/drawing/2014/main" id="{154B6694-5082-490F-993B-EB03B4FFCD3B}"/>
              </a:ext>
            </a:extLst>
          </p:cNvPr>
          <p:cNvSpPr/>
          <p:nvPr/>
        </p:nvSpPr>
        <p:spPr>
          <a:xfrm rot="5400000">
            <a:off x="4166096" y="2333620"/>
            <a:ext cx="1638300" cy="901700"/>
          </a:xfrm>
          <a:prstGeom prst="triangle">
            <a:avLst/>
          </a:prstGeom>
          <a:solidFill>
            <a:srgbClr val="00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Ellipsi 10">
            <a:extLst>
              <a:ext uri="{FF2B5EF4-FFF2-40B4-BE49-F238E27FC236}">
                <a16:creationId xmlns:a16="http://schemas.microsoft.com/office/drawing/2014/main" id="{38A10252-AB62-4FAC-A191-52050BB711E9}"/>
              </a:ext>
            </a:extLst>
          </p:cNvPr>
          <p:cNvSpPr/>
          <p:nvPr/>
        </p:nvSpPr>
        <p:spPr>
          <a:xfrm>
            <a:off x="5586858" y="1164470"/>
            <a:ext cx="3240000" cy="3240000"/>
          </a:xfrm>
          <a:prstGeom prst="ellipse">
            <a:avLst/>
          </a:prstGeom>
          <a:solidFill>
            <a:srgbClr val="75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latin typeface="Calibri" panose="020F0502020204030204" pitchFamily="34" charset="0"/>
                <a:cs typeface="Calibri" panose="020F0502020204030204" pitchFamily="34" charset="0"/>
              </a:rPr>
              <a:t>Mikäli vastasit yhteenkään kysymykseen KYLLÄ, Terveysvalmennus voi auttaa sinua.</a:t>
            </a:r>
          </a:p>
          <a:p>
            <a:pPr algn="ctr"/>
            <a:endParaRPr lang="fi-FI" b="1" dirty="0">
              <a:latin typeface="Calibri" panose="020F0502020204030204" pitchFamily="34" charset="0"/>
              <a:cs typeface="Calibri" panose="020F0502020204030204" pitchFamily="34" charset="0"/>
            </a:endParaRPr>
          </a:p>
          <a:p>
            <a:pPr algn="ctr"/>
            <a:r>
              <a:rPr lang="fi-FI" b="1" dirty="0">
                <a:latin typeface="Calibri" panose="020F0502020204030204" pitchFamily="34" charset="0"/>
                <a:cs typeface="Calibri" panose="020F0502020204030204" pitchFamily="34" charset="0"/>
              </a:rPr>
              <a:t>Mukaan siis!</a:t>
            </a:r>
          </a:p>
        </p:txBody>
      </p:sp>
      <p:sp>
        <p:nvSpPr>
          <p:cNvPr id="2" name="Suorakulmio 1">
            <a:extLst>
              <a:ext uri="{FF2B5EF4-FFF2-40B4-BE49-F238E27FC236}">
                <a16:creationId xmlns:a16="http://schemas.microsoft.com/office/drawing/2014/main" id="{026383DF-456F-C40E-1C41-D99E815CB803}"/>
              </a:ext>
            </a:extLst>
          </p:cNvPr>
          <p:cNvSpPr/>
          <p:nvPr/>
        </p:nvSpPr>
        <p:spPr bwMode="auto">
          <a:xfrm>
            <a:off x="361839" y="4299942"/>
            <a:ext cx="3916090" cy="648072"/>
          </a:xfrm>
          <a:prstGeom prst="rect">
            <a:avLst/>
          </a:prstGeom>
          <a:solidFill>
            <a:srgbClr val="004F9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i-FI" sz="12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Valmennus on tarkoitettu ensisijaisesti Posti-konsernin fyysistä työtä tekeville tuotannon työntekijöille.</a:t>
            </a:r>
          </a:p>
        </p:txBody>
      </p:sp>
    </p:spTree>
    <p:extLst>
      <p:ext uri="{BB962C8B-B14F-4D97-AF65-F5344CB8AC3E}">
        <p14:creationId xmlns:p14="http://schemas.microsoft.com/office/powerpoint/2010/main" val="604249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1B2983AC-A45F-4E57-8B61-F9E5D33A80C0}"/>
              </a:ext>
            </a:extLst>
          </p:cNvPr>
          <p:cNvSpPr/>
          <p:nvPr/>
        </p:nvSpPr>
        <p:spPr bwMode="auto">
          <a:xfrm>
            <a:off x="4572000" y="0"/>
            <a:ext cx="4572000" cy="5143500"/>
          </a:xfrm>
          <a:prstGeom prst="rect">
            <a:avLst/>
          </a:prstGeom>
          <a:solidFill>
            <a:srgbClr val="004F9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1800" b="0" i="0" u="none" strike="noStrike" cap="none" normalizeH="0" baseline="0">
              <a:ln>
                <a:noFill/>
              </a:ln>
              <a:solidFill>
                <a:schemeClr val="tx1"/>
              </a:solidFill>
              <a:effectLst/>
              <a:latin typeface="Arial" charset="0"/>
            </a:endParaRPr>
          </a:p>
        </p:txBody>
      </p:sp>
      <p:sp>
        <p:nvSpPr>
          <p:cNvPr id="10" name="Otsikko 1">
            <a:extLst>
              <a:ext uri="{FF2B5EF4-FFF2-40B4-BE49-F238E27FC236}">
                <a16:creationId xmlns:a16="http://schemas.microsoft.com/office/drawing/2014/main" id="{5B1376AE-94BC-41A8-A4F4-086ECCCC010E}"/>
              </a:ext>
            </a:extLst>
          </p:cNvPr>
          <p:cNvSpPr>
            <a:spLocks noGrp="1"/>
          </p:cNvSpPr>
          <p:nvPr>
            <p:ph type="title"/>
          </p:nvPr>
        </p:nvSpPr>
        <p:spPr>
          <a:xfrm>
            <a:off x="4716016" y="417053"/>
            <a:ext cx="4320480" cy="646232"/>
          </a:xfrm>
        </p:spPr>
        <p:txBody>
          <a:bodyPr anchor="t"/>
          <a:lstStyle/>
          <a:p>
            <a:pPr algn="ctr"/>
            <a:r>
              <a:rPr lang="fi-FI" sz="2000" i="1" dirty="0">
                <a:solidFill>
                  <a:schemeClr val="bg1"/>
                </a:solidFill>
              </a:rPr>
              <a:t>Mitä asioita arjessasi haluaisit parantaa?</a:t>
            </a:r>
          </a:p>
        </p:txBody>
      </p:sp>
      <p:sp>
        <p:nvSpPr>
          <p:cNvPr id="5" name="Sisällön paikkamerkki 4">
            <a:extLst>
              <a:ext uri="{FF2B5EF4-FFF2-40B4-BE49-F238E27FC236}">
                <a16:creationId xmlns:a16="http://schemas.microsoft.com/office/drawing/2014/main" id="{F79127EE-13EE-43AA-9E48-562B6210AC30}"/>
              </a:ext>
            </a:extLst>
          </p:cNvPr>
          <p:cNvSpPr>
            <a:spLocks noGrp="1"/>
          </p:cNvSpPr>
          <p:nvPr>
            <p:ph idx="1"/>
          </p:nvPr>
        </p:nvSpPr>
        <p:spPr>
          <a:xfrm>
            <a:off x="179513" y="421740"/>
            <a:ext cx="4196736" cy="4454266"/>
          </a:xfrm>
        </p:spPr>
        <p:txBody>
          <a:bodyPr>
            <a:normAutofit fontScale="55000" lnSpcReduction="20000"/>
          </a:bodyPr>
          <a:lstStyle/>
          <a:p>
            <a:pPr marL="0" indent="0" algn="ctr">
              <a:buNone/>
            </a:pPr>
            <a:r>
              <a:rPr lang="fi-FI" sz="4200" b="1" dirty="0">
                <a:solidFill>
                  <a:srgbClr val="004F92"/>
                </a:solidFill>
                <a:latin typeface="Calibri" panose="020F0502020204030204" pitchFamily="34" charset="0"/>
                <a:cs typeface="Calibri" panose="020F0502020204030204" pitchFamily="34" charset="0"/>
              </a:rPr>
              <a:t>Nyt kannattaa osallistua!</a:t>
            </a:r>
            <a:br>
              <a:rPr lang="fi-FI" dirty="0"/>
            </a:br>
            <a:endParaRPr lang="fi-FI" dirty="0"/>
          </a:p>
          <a:p>
            <a:pPr marL="0" indent="0" algn="ctr">
              <a:buNone/>
            </a:pPr>
            <a:r>
              <a:rPr lang="fi-FI" sz="2900" dirty="0"/>
              <a:t>Valmennuksessa pääset valmentajan tuella kehittämään terveyttäsi pienin, omassa arjessa toteutettavin teoin. Kaikki lähtee liikkeelle sinusta, sinun arjestasi ja tavoitteistasi. </a:t>
            </a:r>
          </a:p>
          <a:p>
            <a:pPr marL="0" indent="0" algn="ctr">
              <a:buNone/>
            </a:pPr>
            <a:endParaRPr lang="fi-FI" sz="2900" dirty="0"/>
          </a:p>
          <a:p>
            <a:pPr marL="0" indent="0" algn="ctr">
              <a:buNone/>
            </a:pPr>
            <a:r>
              <a:rPr lang="fi-FI" sz="2900" dirty="0"/>
              <a:t>Osallistuminen on helppoa, koska se toteutetaan etänä sinun arkesi ehdoilla, eikä vie paljon aikaa. Valmennus kestää 6 kuukautta ja on sinulle maksuton.</a:t>
            </a:r>
          </a:p>
          <a:p>
            <a:pPr marL="0" indent="0" algn="ctr">
              <a:buNone/>
            </a:pPr>
            <a:endParaRPr lang="fi-FI" sz="2900" dirty="0"/>
          </a:p>
          <a:p>
            <a:pPr marL="0" indent="0" algn="ctr">
              <a:buNone/>
            </a:pPr>
            <a:r>
              <a:rPr lang="fi-FI" sz="2900" dirty="0"/>
              <a:t>Ilmoittautuminen valmennukseen alkaa 8.1.2024. Kannattaakin ilmoittautua heti, koska paikkoja on rajoitetusti! </a:t>
            </a:r>
          </a:p>
          <a:p>
            <a:pPr marL="0" indent="0" algn="ctr">
              <a:buNone/>
            </a:pPr>
            <a:endParaRPr lang="fi-FI" sz="2900" dirty="0"/>
          </a:p>
          <a:p>
            <a:pPr marL="0" indent="0" algn="ctr">
              <a:buNone/>
            </a:pPr>
            <a:r>
              <a:rPr lang="fi-FI" sz="2900" dirty="0"/>
              <a:t> Valmennus on täysin luottamuksellinen sinun ja valmentajasi välillä.</a:t>
            </a:r>
          </a:p>
        </p:txBody>
      </p:sp>
      <p:pic>
        <p:nvPicPr>
          <p:cNvPr id="6" name="Kuva 5" descr="tyyny_vih_mus.png">
            <a:extLst>
              <a:ext uri="{FF2B5EF4-FFF2-40B4-BE49-F238E27FC236}">
                <a16:creationId xmlns:a16="http://schemas.microsoft.com/office/drawing/2014/main" id="{0706D731-D05E-4BD6-B36D-9F45D2C7D713}"/>
              </a:ext>
            </a:extLst>
          </p:cNvPr>
          <p:cNvPicPr>
            <a:picLocks noChangeAspect="1"/>
          </p:cNvPicPr>
          <p:nvPr/>
        </p:nvPicPr>
        <p:blipFill>
          <a:blip r:embed="rId2" cstate="print">
            <a:biLevel thresh="25000"/>
            <a:extLst>
              <a:ext uri="{28A0092B-C50C-407E-A947-70E740481C1C}">
                <a14:useLocalDpi xmlns:a14="http://schemas.microsoft.com/office/drawing/2010/main"/>
              </a:ext>
            </a:extLst>
          </a:blip>
          <a:stretch>
            <a:fillRect/>
          </a:stretch>
        </p:blipFill>
        <p:spPr>
          <a:xfrm rot="207767">
            <a:off x="5294330" y="1291223"/>
            <a:ext cx="787589" cy="602917"/>
          </a:xfrm>
          <a:prstGeom prst="rect">
            <a:avLst/>
          </a:prstGeom>
        </p:spPr>
      </p:pic>
      <p:pic>
        <p:nvPicPr>
          <p:cNvPr id="7" name="Kuva 6" descr="kuula_vih_mus.png">
            <a:extLst>
              <a:ext uri="{FF2B5EF4-FFF2-40B4-BE49-F238E27FC236}">
                <a16:creationId xmlns:a16="http://schemas.microsoft.com/office/drawing/2014/main" id="{D52E5E2F-418B-4C9F-94F1-5795921DD5F9}"/>
              </a:ext>
            </a:extLst>
          </p:cNvPr>
          <p:cNvPicPr>
            <a:picLocks noChangeAspect="1"/>
          </p:cNvPicPr>
          <p:nvPr/>
        </p:nvPicPr>
        <p:blipFill>
          <a:blip r:embed="rId3" cstate="print">
            <a:biLevel thresh="25000"/>
            <a:extLst>
              <a:ext uri="{28A0092B-C50C-407E-A947-70E740481C1C}">
                <a14:useLocalDpi xmlns:a14="http://schemas.microsoft.com/office/drawing/2010/main"/>
              </a:ext>
            </a:extLst>
          </a:blip>
          <a:stretch>
            <a:fillRect/>
          </a:stretch>
        </p:blipFill>
        <p:spPr>
          <a:xfrm>
            <a:off x="7655847" y="1178015"/>
            <a:ext cx="505535" cy="739360"/>
          </a:xfrm>
          <a:prstGeom prst="rect">
            <a:avLst/>
          </a:prstGeom>
        </p:spPr>
      </p:pic>
      <p:pic>
        <p:nvPicPr>
          <p:cNvPr id="8" name="Kuva 7" descr="puut_vih_mus.png">
            <a:extLst>
              <a:ext uri="{FF2B5EF4-FFF2-40B4-BE49-F238E27FC236}">
                <a16:creationId xmlns:a16="http://schemas.microsoft.com/office/drawing/2014/main" id="{1481E0AD-4CF9-484C-BA2B-E136E8BA9D1E}"/>
              </a:ext>
            </a:extLst>
          </p:cNvPr>
          <p:cNvPicPr>
            <a:picLocks noChangeAspect="1"/>
          </p:cNvPicPr>
          <p:nvPr/>
        </p:nvPicPr>
        <p:blipFill>
          <a:blip r:embed="rId4" cstate="print">
            <a:biLevel thresh="25000"/>
            <a:extLst>
              <a:ext uri="{28A0092B-C50C-407E-A947-70E740481C1C}">
                <a14:useLocalDpi xmlns:a14="http://schemas.microsoft.com/office/drawing/2010/main"/>
              </a:ext>
            </a:extLst>
          </a:blip>
          <a:stretch>
            <a:fillRect/>
          </a:stretch>
        </p:blipFill>
        <p:spPr>
          <a:xfrm>
            <a:off x="5290809" y="2559057"/>
            <a:ext cx="738119" cy="643541"/>
          </a:xfrm>
          <a:prstGeom prst="rect">
            <a:avLst/>
          </a:prstGeom>
        </p:spPr>
      </p:pic>
      <p:pic>
        <p:nvPicPr>
          <p:cNvPr id="9" name="Kuva 8" descr="kala_vih_mus.png">
            <a:extLst>
              <a:ext uri="{FF2B5EF4-FFF2-40B4-BE49-F238E27FC236}">
                <a16:creationId xmlns:a16="http://schemas.microsoft.com/office/drawing/2014/main" id="{A6CD6A69-34CB-449C-B3AF-FDFF01BFBE04}"/>
              </a:ext>
            </a:extLst>
          </p:cNvPr>
          <p:cNvPicPr>
            <a:picLocks noChangeAspect="1"/>
          </p:cNvPicPr>
          <p:nvPr/>
        </p:nvPicPr>
        <p:blipFill>
          <a:blip r:embed="rId5" cstate="print">
            <a:biLevel thresh="25000"/>
            <a:extLst>
              <a:ext uri="{28A0092B-C50C-407E-A947-70E740481C1C}">
                <a14:useLocalDpi xmlns:a14="http://schemas.microsoft.com/office/drawing/2010/main"/>
              </a:ext>
            </a:extLst>
          </a:blip>
          <a:stretch>
            <a:fillRect/>
          </a:stretch>
        </p:blipFill>
        <p:spPr>
          <a:xfrm>
            <a:off x="7458400" y="2571428"/>
            <a:ext cx="892321" cy="620239"/>
          </a:xfrm>
          <a:prstGeom prst="rect">
            <a:avLst/>
          </a:prstGeom>
        </p:spPr>
      </p:pic>
      <p:sp>
        <p:nvSpPr>
          <p:cNvPr id="11" name="Tekstiruutu 10">
            <a:extLst>
              <a:ext uri="{FF2B5EF4-FFF2-40B4-BE49-F238E27FC236}">
                <a16:creationId xmlns:a16="http://schemas.microsoft.com/office/drawing/2014/main" id="{24E3F34C-D6FA-47B8-8FCE-45CAECF6A0CB}"/>
              </a:ext>
            </a:extLst>
          </p:cNvPr>
          <p:cNvSpPr txBox="1"/>
          <p:nvPr/>
        </p:nvSpPr>
        <p:spPr>
          <a:xfrm>
            <a:off x="6228184" y="4418905"/>
            <a:ext cx="1368152" cy="523220"/>
          </a:xfrm>
          <a:prstGeom prst="rect">
            <a:avLst/>
          </a:prstGeom>
          <a:noFill/>
        </p:spPr>
        <p:txBody>
          <a:bodyPr wrap="square" rtlCol="0">
            <a:spAutoFit/>
          </a:bodyPr>
          <a:lstStyle/>
          <a:p>
            <a:pPr algn="ctr"/>
            <a:r>
              <a:rPr lang="fi-FI" sz="1400" dirty="0">
                <a:solidFill>
                  <a:schemeClr val="bg1"/>
                </a:solidFill>
                <a:latin typeface="Calibri Light" panose="020F0302020204030204" pitchFamily="34" charset="0"/>
                <a:cs typeface="Calibri Light" panose="020F0302020204030204" pitchFamily="34" charset="0"/>
              </a:rPr>
              <a:t>Työhön liittyvät tavat</a:t>
            </a:r>
          </a:p>
        </p:txBody>
      </p:sp>
      <p:sp>
        <p:nvSpPr>
          <p:cNvPr id="12" name="Tekstiruutu 11">
            <a:extLst>
              <a:ext uri="{FF2B5EF4-FFF2-40B4-BE49-F238E27FC236}">
                <a16:creationId xmlns:a16="http://schemas.microsoft.com/office/drawing/2014/main" id="{A40EF1C0-7F75-4ABD-A477-AF7C718C381F}"/>
              </a:ext>
            </a:extLst>
          </p:cNvPr>
          <p:cNvSpPr txBox="1"/>
          <p:nvPr/>
        </p:nvSpPr>
        <p:spPr>
          <a:xfrm>
            <a:off x="7292493" y="3249719"/>
            <a:ext cx="1224136" cy="523220"/>
          </a:xfrm>
          <a:prstGeom prst="rect">
            <a:avLst/>
          </a:prstGeom>
          <a:noFill/>
        </p:spPr>
        <p:txBody>
          <a:bodyPr wrap="square" rtlCol="0">
            <a:spAutoFit/>
          </a:bodyPr>
          <a:lstStyle/>
          <a:p>
            <a:pPr algn="ctr"/>
            <a:r>
              <a:rPr lang="fi-FI" sz="1400" dirty="0">
                <a:solidFill>
                  <a:schemeClr val="bg1"/>
                </a:solidFill>
                <a:latin typeface="Calibri Light" panose="020F0302020204030204" pitchFamily="34" charset="0"/>
                <a:cs typeface="Calibri Light" panose="020F0302020204030204" pitchFamily="34" charset="0"/>
              </a:rPr>
              <a:t>Ruokailu ja energisyys</a:t>
            </a:r>
          </a:p>
        </p:txBody>
      </p:sp>
      <p:sp>
        <p:nvSpPr>
          <p:cNvPr id="13" name="Tekstiruutu 12">
            <a:extLst>
              <a:ext uri="{FF2B5EF4-FFF2-40B4-BE49-F238E27FC236}">
                <a16:creationId xmlns:a16="http://schemas.microsoft.com/office/drawing/2014/main" id="{F62FBBBB-877A-44A2-A2F3-CD861F382F8F}"/>
              </a:ext>
            </a:extLst>
          </p:cNvPr>
          <p:cNvSpPr txBox="1"/>
          <p:nvPr/>
        </p:nvSpPr>
        <p:spPr>
          <a:xfrm>
            <a:off x="5054095" y="1969983"/>
            <a:ext cx="1224136" cy="523220"/>
          </a:xfrm>
          <a:prstGeom prst="rect">
            <a:avLst/>
          </a:prstGeom>
          <a:noFill/>
        </p:spPr>
        <p:txBody>
          <a:bodyPr wrap="square" rtlCol="0">
            <a:spAutoFit/>
          </a:bodyPr>
          <a:lstStyle/>
          <a:p>
            <a:pPr algn="ctr"/>
            <a:r>
              <a:rPr lang="fi-FI" sz="1400" dirty="0">
                <a:solidFill>
                  <a:schemeClr val="bg1"/>
                </a:solidFill>
                <a:latin typeface="Calibri Light" panose="020F0302020204030204" pitchFamily="34" charset="0"/>
                <a:cs typeface="Calibri Light" panose="020F0302020204030204" pitchFamily="34" charset="0"/>
              </a:rPr>
              <a:t>Uni ja palautuminen</a:t>
            </a:r>
          </a:p>
        </p:txBody>
      </p:sp>
      <p:sp>
        <p:nvSpPr>
          <p:cNvPr id="14" name="Tekstiruutu 13">
            <a:extLst>
              <a:ext uri="{FF2B5EF4-FFF2-40B4-BE49-F238E27FC236}">
                <a16:creationId xmlns:a16="http://schemas.microsoft.com/office/drawing/2014/main" id="{2F6AA99A-C996-4E73-BADE-FD988B7D913C}"/>
              </a:ext>
            </a:extLst>
          </p:cNvPr>
          <p:cNvSpPr txBox="1"/>
          <p:nvPr/>
        </p:nvSpPr>
        <p:spPr>
          <a:xfrm>
            <a:off x="7292493" y="1970861"/>
            <a:ext cx="1224136" cy="523220"/>
          </a:xfrm>
          <a:prstGeom prst="rect">
            <a:avLst/>
          </a:prstGeom>
          <a:noFill/>
        </p:spPr>
        <p:txBody>
          <a:bodyPr wrap="square" rtlCol="0">
            <a:spAutoFit/>
          </a:bodyPr>
          <a:lstStyle/>
          <a:p>
            <a:pPr algn="ctr"/>
            <a:r>
              <a:rPr lang="fi-FI" sz="1400" dirty="0">
                <a:solidFill>
                  <a:schemeClr val="bg1"/>
                </a:solidFill>
                <a:latin typeface="Calibri Light" panose="020F0302020204030204" pitchFamily="34" charset="0"/>
                <a:cs typeface="Calibri Light" panose="020F0302020204030204" pitchFamily="34" charset="0"/>
              </a:rPr>
              <a:t>Jaksaminen ja liikunta</a:t>
            </a:r>
          </a:p>
        </p:txBody>
      </p:sp>
      <p:sp>
        <p:nvSpPr>
          <p:cNvPr id="16" name="Tekstiruutu 15">
            <a:extLst>
              <a:ext uri="{FF2B5EF4-FFF2-40B4-BE49-F238E27FC236}">
                <a16:creationId xmlns:a16="http://schemas.microsoft.com/office/drawing/2014/main" id="{D9EF2ECD-187A-4094-9D5A-B63FFEAFE24C}"/>
              </a:ext>
            </a:extLst>
          </p:cNvPr>
          <p:cNvSpPr txBox="1"/>
          <p:nvPr/>
        </p:nvSpPr>
        <p:spPr>
          <a:xfrm>
            <a:off x="5004048" y="3249719"/>
            <a:ext cx="1368152" cy="523220"/>
          </a:xfrm>
          <a:prstGeom prst="rect">
            <a:avLst/>
          </a:prstGeom>
          <a:noFill/>
        </p:spPr>
        <p:txBody>
          <a:bodyPr wrap="square" rtlCol="0">
            <a:spAutoFit/>
          </a:bodyPr>
          <a:lstStyle/>
          <a:p>
            <a:pPr algn="ctr"/>
            <a:r>
              <a:rPr lang="fi-FI" sz="1400" dirty="0">
                <a:solidFill>
                  <a:schemeClr val="bg1"/>
                </a:solidFill>
                <a:latin typeface="Calibri Light" panose="020F0302020204030204" pitchFamily="34" charset="0"/>
                <a:cs typeface="Calibri Light" panose="020F0302020204030204" pitchFamily="34" charset="0"/>
              </a:rPr>
              <a:t>Hyvä olo ja stressinhallinta</a:t>
            </a:r>
          </a:p>
        </p:txBody>
      </p:sp>
      <p:pic>
        <p:nvPicPr>
          <p:cNvPr id="17" name="Kuva 16">
            <a:extLst>
              <a:ext uri="{FF2B5EF4-FFF2-40B4-BE49-F238E27FC236}">
                <a16:creationId xmlns:a16="http://schemas.microsoft.com/office/drawing/2014/main" id="{A958D5A3-3F26-444C-9CF3-E6EB4E39878E}"/>
              </a:ext>
            </a:extLst>
          </p:cNvPr>
          <p:cNvPicPr>
            <a:picLocks noChangeAspect="1"/>
          </p:cNvPicPr>
          <p:nvPr/>
        </p:nvPicPr>
        <p:blipFill>
          <a:blip r:embed="rId6"/>
          <a:stretch>
            <a:fillRect/>
          </a:stretch>
        </p:blipFill>
        <p:spPr>
          <a:xfrm>
            <a:off x="6567951" y="3772939"/>
            <a:ext cx="664522" cy="627942"/>
          </a:xfrm>
          <a:prstGeom prst="rect">
            <a:avLst/>
          </a:prstGeom>
        </p:spPr>
      </p:pic>
    </p:spTree>
    <p:extLst>
      <p:ext uri="{BB962C8B-B14F-4D97-AF65-F5344CB8AC3E}">
        <p14:creationId xmlns:p14="http://schemas.microsoft.com/office/powerpoint/2010/main" val="2534676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graphicFrame>
        <p:nvGraphicFramePr>
          <p:cNvPr id="2" name="Kaaviokuva 1"/>
          <p:cNvGraphicFramePr/>
          <p:nvPr/>
        </p:nvGraphicFramePr>
        <p:xfrm>
          <a:off x="63502" y="1138925"/>
          <a:ext cx="9017000" cy="40971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Pyöristetty kuvaselitesuorakulmio 9">
            <a:extLst>
              <a:ext uri="{FF2B5EF4-FFF2-40B4-BE49-F238E27FC236}">
                <a16:creationId xmlns:a16="http://schemas.microsoft.com/office/drawing/2014/main" id="{52CD7E6C-2C6D-4CD1-82BA-E8EE3D47AEB4}"/>
              </a:ext>
            </a:extLst>
          </p:cNvPr>
          <p:cNvSpPr/>
          <p:nvPr/>
        </p:nvSpPr>
        <p:spPr>
          <a:xfrm>
            <a:off x="755576" y="987574"/>
            <a:ext cx="2016224" cy="1413176"/>
          </a:xfrm>
          <a:custGeom>
            <a:avLst/>
            <a:gdLst>
              <a:gd name="connsiteX0" fmla="*/ 0 w 3096344"/>
              <a:gd name="connsiteY0" fmla="*/ 252033 h 1512168"/>
              <a:gd name="connsiteX1" fmla="*/ 252033 w 3096344"/>
              <a:gd name="connsiteY1" fmla="*/ 0 h 1512168"/>
              <a:gd name="connsiteX2" fmla="*/ 516057 w 3096344"/>
              <a:gd name="connsiteY2" fmla="*/ 0 h 1512168"/>
              <a:gd name="connsiteX3" fmla="*/ 516057 w 3096344"/>
              <a:gd name="connsiteY3" fmla="*/ 0 h 1512168"/>
              <a:gd name="connsiteX4" fmla="*/ 1290143 w 3096344"/>
              <a:gd name="connsiteY4" fmla="*/ 0 h 1512168"/>
              <a:gd name="connsiteX5" fmla="*/ 2844311 w 3096344"/>
              <a:gd name="connsiteY5" fmla="*/ 0 h 1512168"/>
              <a:gd name="connsiteX6" fmla="*/ 3096344 w 3096344"/>
              <a:gd name="connsiteY6" fmla="*/ 252033 h 1512168"/>
              <a:gd name="connsiteX7" fmla="*/ 3096344 w 3096344"/>
              <a:gd name="connsiteY7" fmla="*/ 882098 h 1512168"/>
              <a:gd name="connsiteX8" fmla="*/ 3096344 w 3096344"/>
              <a:gd name="connsiteY8" fmla="*/ 882098 h 1512168"/>
              <a:gd name="connsiteX9" fmla="*/ 3096344 w 3096344"/>
              <a:gd name="connsiteY9" fmla="*/ 1260140 h 1512168"/>
              <a:gd name="connsiteX10" fmla="*/ 3096344 w 3096344"/>
              <a:gd name="connsiteY10" fmla="*/ 1260135 h 1512168"/>
              <a:gd name="connsiteX11" fmla="*/ 2844311 w 3096344"/>
              <a:gd name="connsiteY11" fmla="*/ 1512168 h 1512168"/>
              <a:gd name="connsiteX12" fmla="*/ 1290143 w 3096344"/>
              <a:gd name="connsiteY12" fmla="*/ 1512168 h 1512168"/>
              <a:gd name="connsiteX13" fmla="*/ 903111 w 3096344"/>
              <a:gd name="connsiteY13" fmla="*/ 1701189 h 1512168"/>
              <a:gd name="connsiteX14" fmla="*/ 516057 w 3096344"/>
              <a:gd name="connsiteY14" fmla="*/ 1512168 h 1512168"/>
              <a:gd name="connsiteX15" fmla="*/ 252033 w 3096344"/>
              <a:gd name="connsiteY15" fmla="*/ 1512168 h 1512168"/>
              <a:gd name="connsiteX16" fmla="*/ 0 w 3096344"/>
              <a:gd name="connsiteY16" fmla="*/ 1260135 h 1512168"/>
              <a:gd name="connsiteX17" fmla="*/ 0 w 3096344"/>
              <a:gd name="connsiteY17" fmla="*/ 1260140 h 1512168"/>
              <a:gd name="connsiteX18" fmla="*/ 0 w 3096344"/>
              <a:gd name="connsiteY18" fmla="*/ 882098 h 1512168"/>
              <a:gd name="connsiteX19" fmla="*/ 0 w 3096344"/>
              <a:gd name="connsiteY19" fmla="*/ 882098 h 1512168"/>
              <a:gd name="connsiteX20" fmla="*/ 0 w 3096344"/>
              <a:gd name="connsiteY20" fmla="*/ 252033 h 1512168"/>
              <a:gd name="connsiteX0" fmla="*/ 0 w 3096344"/>
              <a:gd name="connsiteY0" fmla="*/ 252033 h 1824756"/>
              <a:gd name="connsiteX1" fmla="*/ 252033 w 3096344"/>
              <a:gd name="connsiteY1" fmla="*/ 0 h 1824756"/>
              <a:gd name="connsiteX2" fmla="*/ 516057 w 3096344"/>
              <a:gd name="connsiteY2" fmla="*/ 0 h 1824756"/>
              <a:gd name="connsiteX3" fmla="*/ 516057 w 3096344"/>
              <a:gd name="connsiteY3" fmla="*/ 0 h 1824756"/>
              <a:gd name="connsiteX4" fmla="*/ 1290143 w 3096344"/>
              <a:gd name="connsiteY4" fmla="*/ 0 h 1824756"/>
              <a:gd name="connsiteX5" fmla="*/ 2844311 w 3096344"/>
              <a:gd name="connsiteY5" fmla="*/ 0 h 1824756"/>
              <a:gd name="connsiteX6" fmla="*/ 3096344 w 3096344"/>
              <a:gd name="connsiteY6" fmla="*/ 252033 h 1824756"/>
              <a:gd name="connsiteX7" fmla="*/ 3096344 w 3096344"/>
              <a:gd name="connsiteY7" fmla="*/ 882098 h 1824756"/>
              <a:gd name="connsiteX8" fmla="*/ 3096344 w 3096344"/>
              <a:gd name="connsiteY8" fmla="*/ 882098 h 1824756"/>
              <a:gd name="connsiteX9" fmla="*/ 3096344 w 3096344"/>
              <a:gd name="connsiteY9" fmla="*/ 1260140 h 1824756"/>
              <a:gd name="connsiteX10" fmla="*/ 3096344 w 3096344"/>
              <a:gd name="connsiteY10" fmla="*/ 1260135 h 1824756"/>
              <a:gd name="connsiteX11" fmla="*/ 2844311 w 3096344"/>
              <a:gd name="connsiteY11" fmla="*/ 1512168 h 1824756"/>
              <a:gd name="connsiteX12" fmla="*/ 1290143 w 3096344"/>
              <a:gd name="connsiteY12" fmla="*/ 1512168 h 1824756"/>
              <a:gd name="connsiteX13" fmla="*/ 746592 w 3096344"/>
              <a:gd name="connsiteY13" fmla="*/ 1824756 h 1824756"/>
              <a:gd name="connsiteX14" fmla="*/ 516057 w 3096344"/>
              <a:gd name="connsiteY14" fmla="*/ 1512168 h 1824756"/>
              <a:gd name="connsiteX15" fmla="*/ 252033 w 3096344"/>
              <a:gd name="connsiteY15" fmla="*/ 1512168 h 1824756"/>
              <a:gd name="connsiteX16" fmla="*/ 0 w 3096344"/>
              <a:gd name="connsiteY16" fmla="*/ 1260135 h 1824756"/>
              <a:gd name="connsiteX17" fmla="*/ 0 w 3096344"/>
              <a:gd name="connsiteY17" fmla="*/ 1260140 h 1824756"/>
              <a:gd name="connsiteX18" fmla="*/ 0 w 3096344"/>
              <a:gd name="connsiteY18" fmla="*/ 882098 h 1824756"/>
              <a:gd name="connsiteX19" fmla="*/ 0 w 3096344"/>
              <a:gd name="connsiteY19" fmla="*/ 882098 h 1824756"/>
              <a:gd name="connsiteX20" fmla="*/ 0 w 3096344"/>
              <a:gd name="connsiteY20" fmla="*/ 252033 h 1824756"/>
              <a:gd name="connsiteX0" fmla="*/ 0 w 3096344"/>
              <a:gd name="connsiteY0" fmla="*/ 252033 h 1824756"/>
              <a:gd name="connsiteX1" fmla="*/ 252033 w 3096344"/>
              <a:gd name="connsiteY1" fmla="*/ 0 h 1824756"/>
              <a:gd name="connsiteX2" fmla="*/ 516057 w 3096344"/>
              <a:gd name="connsiteY2" fmla="*/ 0 h 1824756"/>
              <a:gd name="connsiteX3" fmla="*/ 516057 w 3096344"/>
              <a:gd name="connsiteY3" fmla="*/ 0 h 1824756"/>
              <a:gd name="connsiteX4" fmla="*/ 1290143 w 3096344"/>
              <a:gd name="connsiteY4" fmla="*/ 0 h 1824756"/>
              <a:gd name="connsiteX5" fmla="*/ 2844311 w 3096344"/>
              <a:gd name="connsiteY5" fmla="*/ 0 h 1824756"/>
              <a:gd name="connsiteX6" fmla="*/ 3096344 w 3096344"/>
              <a:gd name="connsiteY6" fmla="*/ 252033 h 1824756"/>
              <a:gd name="connsiteX7" fmla="*/ 3096344 w 3096344"/>
              <a:gd name="connsiteY7" fmla="*/ 882098 h 1824756"/>
              <a:gd name="connsiteX8" fmla="*/ 3096344 w 3096344"/>
              <a:gd name="connsiteY8" fmla="*/ 882098 h 1824756"/>
              <a:gd name="connsiteX9" fmla="*/ 3096344 w 3096344"/>
              <a:gd name="connsiteY9" fmla="*/ 1260140 h 1824756"/>
              <a:gd name="connsiteX10" fmla="*/ 3096344 w 3096344"/>
              <a:gd name="connsiteY10" fmla="*/ 1260135 h 1824756"/>
              <a:gd name="connsiteX11" fmla="*/ 2844311 w 3096344"/>
              <a:gd name="connsiteY11" fmla="*/ 1512168 h 1824756"/>
              <a:gd name="connsiteX12" fmla="*/ 1108911 w 3096344"/>
              <a:gd name="connsiteY12" fmla="*/ 1503930 h 1824756"/>
              <a:gd name="connsiteX13" fmla="*/ 746592 w 3096344"/>
              <a:gd name="connsiteY13" fmla="*/ 1824756 h 1824756"/>
              <a:gd name="connsiteX14" fmla="*/ 516057 w 3096344"/>
              <a:gd name="connsiteY14" fmla="*/ 1512168 h 1824756"/>
              <a:gd name="connsiteX15" fmla="*/ 252033 w 3096344"/>
              <a:gd name="connsiteY15" fmla="*/ 1512168 h 1824756"/>
              <a:gd name="connsiteX16" fmla="*/ 0 w 3096344"/>
              <a:gd name="connsiteY16" fmla="*/ 1260135 h 1824756"/>
              <a:gd name="connsiteX17" fmla="*/ 0 w 3096344"/>
              <a:gd name="connsiteY17" fmla="*/ 1260140 h 1824756"/>
              <a:gd name="connsiteX18" fmla="*/ 0 w 3096344"/>
              <a:gd name="connsiteY18" fmla="*/ 882098 h 1824756"/>
              <a:gd name="connsiteX19" fmla="*/ 0 w 3096344"/>
              <a:gd name="connsiteY19" fmla="*/ 882098 h 1824756"/>
              <a:gd name="connsiteX20" fmla="*/ 0 w 3096344"/>
              <a:gd name="connsiteY20" fmla="*/ 252033 h 1824756"/>
              <a:gd name="connsiteX0" fmla="*/ 0 w 3096344"/>
              <a:gd name="connsiteY0" fmla="*/ 252033 h 1898897"/>
              <a:gd name="connsiteX1" fmla="*/ 252033 w 3096344"/>
              <a:gd name="connsiteY1" fmla="*/ 0 h 1898897"/>
              <a:gd name="connsiteX2" fmla="*/ 516057 w 3096344"/>
              <a:gd name="connsiteY2" fmla="*/ 0 h 1898897"/>
              <a:gd name="connsiteX3" fmla="*/ 516057 w 3096344"/>
              <a:gd name="connsiteY3" fmla="*/ 0 h 1898897"/>
              <a:gd name="connsiteX4" fmla="*/ 1290143 w 3096344"/>
              <a:gd name="connsiteY4" fmla="*/ 0 h 1898897"/>
              <a:gd name="connsiteX5" fmla="*/ 2844311 w 3096344"/>
              <a:gd name="connsiteY5" fmla="*/ 0 h 1898897"/>
              <a:gd name="connsiteX6" fmla="*/ 3096344 w 3096344"/>
              <a:gd name="connsiteY6" fmla="*/ 252033 h 1898897"/>
              <a:gd name="connsiteX7" fmla="*/ 3096344 w 3096344"/>
              <a:gd name="connsiteY7" fmla="*/ 882098 h 1898897"/>
              <a:gd name="connsiteX8" fmla="*/ 3096344 w 3096344"/>
              <a:gd name="connsiteY8" fmla="*/ 882098 h 1898897"/>
              <a:gd name="connsiteX9" fmla="*/ 3096344 w 3096344"/>
              <a:gd name="connsiteY9" fmla="*/ 1260140 h 1898897"/>
              <a:gd name="connsiteX10" fmla="*/ 3096344 w 3096344"/>
              <a:gd name="connsiteY10" fmla="*/ 1260135 h 1898897"/>
              <a:gd name="connsiteX11" fmla="*/ 2844311 w 3096344"/>
              <a:gd name="connsiteY11" fmla="*/ 1512168 h 1898897"/>
              <a:gd name="connsiteX12" fmla="*/ 1108911 w 3096344"/>
              <a:gd name="connsiteY12" fmla="*/ 1503930 h 1898897"/>
              <a:gd name="connsiteX13" fmla="*/ 672452 w 3096344"/>
              <a:gd name="connsiteY13" fmla="*/ 1898897 h 1898897"/>
              <a:gd name="connsiteX14" fmla="*/ 516057 w 3096344"/>
              <a:gd name="connsiteY14" fmla="*/ 1512168 h 1898897"/>
              <a:gd name="connsiteX15" fmla="*/ 252033 w 3096344"/>
              <a:gd name="connsiteY15" fmla="*/ 1512168 h 1898897"/>
              <a:gd name="connsiteX16" fmla="*/ 0 w 3096344"/>
              <a:gd name="connsiteY16" fmla="*/ 1260135 h 1898897"/>
              <a:gd name="connsiteX17" fmla="*/ 0 w 3096344"/>
              <a:gd name="connsiteY17" fmla="*/ 1260140 h 1898897"/>
              <a:gd name="connsiteX18" fmla="*/ 0 w 3096344"/>
              <a:gd name="connsiteY18" fmla="*/ 882098 h 1898897"/>
              <a:gd name="connsiteX19" fmla="*/ 0 w 3096344"/>
              <a:gd name="connsiteY19" fmla="*/ 882098 h 1898897"/>
              <a:gd name="connsiteX20" fmla="*/ 0 w 3096344"/>
              <a:gd name="connsiteY20" fmla="*/ 252033 h 1898897"/>
              <a:gd name="connsiteX0" fmla="*/ 0 w 3096344"/>
              <a:gd name="connsiteY0" fmla="*/ 252033 h 1816519"/>
              <a:gd name="connsiteX1" fmla="*/ 252033 w 3096344"/>
              <a:gd name="connsiteY1" fmla="*/ 0 h 1816519"/>
              <a:gd name="connsiteX2" fmla="*/ 516057 w 3096344"/>
              <a:gd name="connsiteY2" fmla="*/ 0 h 1816519"/>
              <a:gd name="connsiteX3" fmla="*/ 516057 w 3096344"/>
              <a:gd name="connsiteY3" fmla="*/ 0 h 1816519"/>
              <a:gd name="connsiteX4" fmla="*/ 1290143 w 3096344"/>
              <a:gd name="connsiteY4" fmla="*/ 0 h 1816519"/>
              <a:gd name="connsiteX5" fmla="*/ 2844311 w 3096344"/>
              <a:gd name="connsiteY5" fmla="*/ 0 h 1816519"/>
              <a:gd name="connsiteX6" fmla="*/ 3096344 w 3096344"/>
              <a:gd name="connsiteY6" fmla="*/ 252033 h 1816519"/>
              <a:gd name="connsiteX7" fmla="*/ 3096344 w 3096344"/>
              <a:gd name="connsiteY7" fmla="*/ 882098 h 1816519"/>
              <a:gd name="connsiteX8" fmla="*/ 3096344 w 3096344"/>
              <a:gd name="connsiteY8" fmla="*/ 882098 h 1816519"/>
              <a:gd name="connsiteX9" fmla="*/ 3096344 w 3096344"/>
              <a:gd name="connsiteY9" fmla="*/ 1260140 h 1816519"/>
              <a:gd name="connsiteX10" fmla="*/ 3096344 w 3096344"/>
              <a:gd name="connsiteY10" fmla="*/ 1260135 h 1816519"/>
              <a:gd name="connsiteX11" fmla="*/ 2844311 w 3096344"/>
              <a:gd name="connsiteY11" fmla="*/ 1512168 h 1816519"/>
              <a:gd name="connsiteX12" fmla="*/ 1108911 w 3096344"/>
              <a:gd name="connsiteY12" fmla="*/ 1503930 h 1816519"/>
              <a:gd name="connsiteX13" fmla="*/ 664214 w 3096344"/>
              <a:gd name="connsiteY13" fmla="*/ 1816519 h 1816519"/>
              <a:gd name="connsiteX14" fmla="*/ 516057 w 3096344"/>
              <a:gd name="connsiteY14" fmla="*/ 1512168 h 1816519"/>
              <a:gd name="connsiteX15" fmla="*/ 252033 w 3096344"/>
              <a:gd name="connsiteY15" fmla="*/ 1512168 h 1816519"/>
              <a:gd name="connsiteX16" fmla="*/ 0 w 3096344"/>
              <a:gd name="connsiteY16" fmla="*/ 1260135 h 1816519"/>
              <a:gd name="connsiteX17" fmla="*/ 0 w 3096344"/>
              <a:gd name="connsiteY17" fmla="*/ 1260140 h 1816519"/>
              <a:gd name="connsiteX18" fmla="*/ 0 w 3096344"/>
              <a:gd name="connsiteY18" fmla="*/ 882098 h 1816519"/>
              <a:gd name="connsiteX19" fmla="*/ 0 w 3096344"/>
              <a:gd name="connsiteY19" fmla="*/ 882098 h 1816519"/>
              <a:gd name="connsiteX20" fmla="*/ 0 w 3096344"/>
              <a:gd name="connsiteY20" fmla="*/ 252033 h 18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96344" h="1816519">
                <a:moveTo>
                  <a:pt x="0" y="252033"/>
                </a:moveTo>
                <a:cubicBezTo>
                  <a:pt x="0" y="112839"/>
                  <a:pt x="112839" y="0"/>
                  <a:pt x="252033" y="0"/>
                </a:cubicBezTo>
                <a:lnTo>
                  <a:pt x="516057" y="0"/>
                </a:lnTo>
                <a:lnTo>
                  <a:pt x="516057" y="0"/>
                </a:lnTo>
                <a:lnTo>
                  <a:pt x="1290143" y="0"/>
                </a:lnTo>
                <a:lnTo>
                  <a:pt x="2844311" y="0"/>
                </a:lnTo>
                <a:cubicBezTo>
                  <a:pt x="2983505" y="0"/>
                  <a:pt x="3096344" y="112839"/>
                  <a:pt x="3096344" y="252033"/>
                </a:cubicBezTo>
                <a:lnTo>
                  <a:pt x="3096344" y="882098"/>
                </a:lnTo>
                <a:lnTo>
                  <a:pt x="3096344" y="882098"/>
                </a:lnTo>
                <a:lnTo>
                  <a:pt x="3096344" y="1260140"/>
                </a:lnTo>
                <a:lnTo>
                  <a:pt x="3096344" y="1260135"/>
                </a:lnTo>
                <a:cubicBezTo>
                  <a:pt x="3096344" y="1399329"/>
                  <a:pt x="2983505" y="1512168"/>
                  <a:pt x="2844311" y="1512168"/>
                </a:cubicBezTo>
                <a:lnTo>
                  <a:pt x="1108911" y="1503930"/>
                </a:lnTo>
                <a:lnTo>
                  <a:pt x="664214" y="1816519"/>
                </a:lnTo>
                <a:lnTo>
                  <a:pt x="516057" y="1512168"/>
                </a:lnTo>
                <a:lnTo>
                  <a:pt x="252033" y="1512168"/>
                </a:lnTo>
                <a:cubicBezTo>
                  <a:pt x="112839" y="1512168"/>
                  <a:pt x="0" y="1399329"/>
                  <a:pt x="0" y="1260135"/>
                </a:cubicBezTo>
                <a:lnTo>
                  <a:pt x="0" y="1260140"/>
                </a:lnTo>
                <a:lnTo>
                  <a:pt x="0" y="882098"/>
                </a:lnTo>
                <a:lnTo>
                  <a:pt x="0" y="882098"/>
                </a:lnTo>
                <a:lnTo>
                  <a:pt x="0" y="252033"/>
                </a:lnTo>
                <a:close/>
              </a:path>
            </a:pathLst>
          </a:custGeom>
          <a:solidFill>
            <a:srgbClr val="75D50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400" b="0" i="0" u="none" strike="noStrike" kern="0" cap="none" spc="0" normalizeH="0" baseline="0" noProof="0">
              <a:ln>
                <a:noFill/>
              </a:ln>
              <a:solidFill>
                <a:schemeClr val="bg1"/>
              </a:solidFill>
              <a:effectLst/>
              <a:uLnTx/>
              <a:uFillTx/>
              <a:latin typeface="Calibri Light" panose="020F0302020204030204" pitchFamily="34" charset="0"/>
              <a:ea typeface="+mn-ea"/>
              <a:cs typeface="Calibri Light" panose="020F0302020204030204" pitchFamily="34" charset="0"/>
            </a:endParaRPr>
          </a:p>
        </p:txBody>
      </p:sp>
      <p:sp>
        <p:nvSpPr>
          <p:cNvPr id="16" name="Tekstiruutu 15">
            <a:extLst>
              <a:ext uri="{FF2B5EF4-FFF2-40B4-BE49-F238E27FC236}">
                <a16:creationId xmlns:a16="http://schemas.microsoft.com/office/drawing/2014/main" id="{91E81ACD-7E07-49F7-A481-E58E5A9F6B8A}"/>
              </a:ext>
            </a:extLst>
          </p:cNvPr>
          <p:cNvSpPr txBox="1"/>
          <p:nvPr/>
        </p:nvSpPr>
        <p:spPr>
          <a:xfrm>
            <a:off x="819482" y="1058697"/>
            <a:ext cx="2011198" cy="811367"/>
          </a:xfrm>
          <a:prstGeom prst="rect">
            <a:avLst/>
          </a:prstGeom>
          <a:noFill/>
        </p:spPr>
        <p:txBody>
          <a:bodyPr wrap="square" lIns="54000" tIns="36000" rIns="54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200" b="1" i="0" u="none" strike="noStrike" kern="0" cap="none" spc="0" normalizeH="0" baseline="0" noProof="0" dirty="0">
                <a:ln>
                  <a:noFill/>
                </a:ln>
                <a:solidFill>
                  <a:schemeClr val="bg1"/>
                </a:solidFill>
                <a:effectLst/>
                <a:uLnTx/>
                <a:uFillTx/>
                <a:latin typeface="Calibri Light" panose="020F0302020204030204" pitchFamily="34" charset="0"/>
                <a:ea typeface="+mn-ea"/>
                <a:cs typeface="Calibri Light" panose="020F0302020204030204" pitchFamily="34" charset="0"/>
              </a:rPr>
              <a:t>Juttele valmentajan kanssa:</a:t>
            </a:r>
          </a:p>
          <a:p>
            <a:pPr marR="0" lvl="0" defTabSz="914400" eaLnBrk="1" fontAlgn="auto" latinLnBrk="0" hangingPunct="1">
              <a:lnSpc>
                <a:spcPct val="100000"/>
              </a:lnSpc>
              <a:spcBef>
                <a:spcPts val="0"/>
              </a:spcBef>
              <a:spcAft>
                <a:spcPts val="0"/>
              </a:spcAft>
              <a:buClrTx/>
              <a:buSzTx/>
              <a:tabLst/>
              <a:defRPr/>
            </a:pPr>
            <a:endParaRPr kumimoji="0" lang="fi-FI" sz="1200" b="1" i="0" u="none" strike="noStrike" kern="0" cap="none" spc="0" normalizeH="0" baseline="0" noProof="0" dirty="0">
              <a:ln>
                <a:noFill/>
              </a:ln>
              <a:solidFill>
                <a:schemeClr val="bg1"/>
              </a:solidFill>
              <a:effectLst/>
              <a:uLnTx/>
              <a:uFillTx/>
              <a:latin typeface="Calibri Light" panose="020F0302020204030204" pitchFamily="34" charset="0"/>
              <a:ea typeface="+mn-ea"/>
              <a:cs typeface="Calibri Light" panose="020F0302020204030204" pitchFamily="34" charset="0"/>
            </a:endParaRPr>
          </a:p>
          <a:p>
            <a:pPr marR="0" lvl="0" defTabSz="914400" eaLnBrk="1" fontAlgn="auto" latinLnBrk="0" hangingPunct="1">
              <a:lnSpc>
                <a:spcPct val="100000"/>
              </a:lnSpc>
              <a:spcBef>
                <a:spcPts val="0"/>
              </a:spcBef>
              <a:spcAft>
                <a:spcPts val="0"/>
              </a:spcAft>
              <a:buClrTx/>
              <a:buSzTx/>
              <a:tabLst/>
              <a:defRPr/>
            </a:pPr>
            <a:r>
              <a:rPr kumimoji="0" lang="fi-FI" sz="1200" b="1" i="1" u="none" strike="noStrike" kern="0" cap="none" spc="0" normalizeH="0" baseline="0" noProof="0" dirty="0">
                <a:ln>
                  <a:noFill/>
                </a:ln>
                <a:solidFill>
                  <a:schemeClr val="bg1"/>
                </a:solidFill>
                <a:effectLst/>
                <a:uLnTx/>
                <a:uFillTx/>
                <a:latin typeface="Calibri Light" panose="020F0302020204030204" pitchFamily="34" charset="0"/>
                <a:ea typeface="+mn-ea"/>
                <a:cs typeface="Calibri Light" panose="020F0302020204030204" pitchFamily="34" charset="0"/>
              </a:rPr>
              <a:t>Mitä asiaa haluaisit kohentaa?</a:t>
            </a:r>
          </a:p>
          <a:p>
            <a:pPr marR="0" lvl="0" defTabSz="914400" eaLnBrk="1" fontAlgn="auto" latinLnBrk="0" hangingPunct="1">
              <a:lnSpc>
                <a:spcPct val="100000"/>
              </a:lnSpc>
              <a:spcBef>
                <a:spcPts val="0"/>
              </a:spcBef>
              <a:spcAft>
                <a:spcPts val="0"/>
              </a:spcAft>
              <a:buClrTx/>
              <a:buSzTx/>
              <a:tabLst/>
              <a:defRPr/>
            </a:pPr>
            <a:r>
              <a:rPr kumimoji="0" lang="fi-FI" sz="1200" b="1" i="1" u="none" strike="noStrike" kern="0" cap="none" spc="0" normalizeH="0" baseline="0" noProof="0" dirty="0">
                <a:ln>
                  <a:noFill/>
                </a:ln>
                <a:solidFill>
                  <a:schemeClr val="bg1"/>
                </a:solidFill>
                <a:effectLst/>
                <a:uLnTx/>
                <a:uFillTx/>
                <a:latin typeface="Calibri Light" panose="020F0302020204030204" pitchFamily="34" charset="0"/>
                <a:ea typeface="+mn-ea"/>
                <a:cs typeface="Calibri Light" panose="020F0302020204030204" pitchFamily="34" charset="0"/>
              </a:rPr>
              <a:t>Mikä olisi sinulle sopiva tapa? </a:t>
            </a:r>
          </a:p>
        </p:txBody>
      </p:sp>
      <p:sp>
        <p:nvSpPr>
          <p:cNvPr id="5" name="Suorakulmio 4"/>
          <p:cNvSpPr/>
          <p:nvPr/>
        </p:nvSpPr>
        <p:spPr>
          <a:xfrm>
            <a:off x="6876255" y="2643758"/>
            <a:ext cx="1816099" cy="830997"/>
          </a:xfrm>
          <a:prstGeom prst="rect">
            <a:avLst/>
          </a:prstGeom>
        </p:spPr>
        <p:txBody>
          <a:bodyPr wrap="square">
            <a:spAutoFit/>
          </a:bodyPr>
          <a:lstStyle/>
          <a:p>
            <a:pPr defTabSz="685800" eaLnBrk="1" fontAlgn="auto" hangingPunct="1">
              <a:spcBef>
                <a:spcPts val="0"/>
              </a:spcBef>
              <a:spcAft>
                <a:spcPts val="0"/>
              </a:spcAft>
            </a:pPr>
            <a:r>
              <a:rPr lang="fi-FI" sz="1200" dirty="0">
                <a:solidFill>
                  <a:schemeClr val="bg1"/>
                </a:solidFill>
                <a:latin typeface="Calibri Light" panose="020F0302020204030204" pitchFamily="34" charset="0"/>
                <a:ea typeface="+mn-ea"/>
                <a:cs typeface="Calibri Light" panose="020F0302020204030204" pitchFamily="34" charset="0"/>
              </a:rPr>
              <a:t>Valmennuksessa tehtävät muutokset ovat sellaisia, että kaikki saavuttavat </a:t>
            </a:r>
            <a:r>
              <a:rPr lang="fi-FI" sz="1200" b="1" dirty="0">
                <a:solidFill>
                  <a:schemeClr val="bg1"/>
                </a:solidFill>
                <a:latin typeface="Calibri Light" panose="020F0302020204030204" pitchFamily="34" charset="0"/>
                <a:ea typeface="+mn-ea"/>
                <a:cs typeface="Calibri Light" panose="020F0302020204030204" pitchFamily="34" charset="0"/>
              </a:rPr>
              <a:t>positiivisia tuloksia. </a:t>
            </a:r>
            <a:endParaRPr lang="fi-FI" sz="1200" dirty="0">
              <a:solidFill>
                <a:schemeClr val="bg1"/>
              </a:solidFill>
              <a:latin typeface="Calibri Light" panose="020F0302020204030204" pitchFamily="34" charset="0"/>
              <a:ea typeface="+mn-ea"/>
              <a:cs typeface="Calibri Light" panose="020F0302020204030204" pitchFamily="34" charset="0"/>
            </a:endParaRPr>
          </a:p>
        </p:txBody>
      </p:sp>
      <p:sp>
        <p:nvSpPr>
          <p:cNvPr id="6" name="Suorakulmio 5"/>
          <p:cNvSpPr/>
          <p:nvPr/>
        </p:nvSpPr>
        <p:spPr>
          <a:xfrm>
            <a:off x="2410645" y="2652032"/>
            <a:ext cx="1801983" cy="1200329"/>
          </a:xfrm>
          <a:prstGeom prst="rect">
            <a:avLst/>
          </a:prstGeom>
        </p:spPr>
        <p:txBody>
          <a:bodyPr wrap="square">
            <a:spAutoFit/>
          </a:bodyPr>
          <a:lstStyle/>
          <a:p>
            <a:pPr defTabSz="685800" eaLnBrk="1" fontAlgn="auto" hangingPunct="1">
              <a:spcBef>
                <a:spcPts val="0"/>
              </a:spcBef>
              <a:spcAft>
                <a:spcPts val="0"/>
              </a:spcAft>
            </a:pPr>
            <a:r>
              <a:rPr lang="fi-FI" sz="1200" dirty="0">
                <a:solidFill>
                  <a:schemeClr val="bg1"/>
                </a:solidFill>
                <a:latin typeface="Calibri Light" panose="020F0302020204030204" pitchFamily="34" charset="0"/>
                <a:ea typeface="+mn-ea"/>
                <a:cs typeface="Calibri Light" panose="020F0302020204030204" pitchFamily="34" charset="0"/>
              </a:rPr>
              <a:t>Valmennuksessa lähdetään liikkeelle </a:t>
            </a:r>
            <a:r>
              <a:rPr lang="fi-FI" sz="1200" b="1" dirty="0">
                <a:solidFill>
                  <a:schemeClr val="bg1"/>
                </a:solidFill>
                <a:latin typeface="Calibri Light" panose="020F0302020204030204" pitchFamily="34" charset="0"/>
                <a:ea typeface="+mn-ea"/>
                <a:cs typeface="Calibri Light" panose="020F0302020204030204" pitchFamily="34" charset="0"/>
              </a:rPr>
              <a:t>sinun tavoitteistasi </a:t>
            </a:r>
            <a:r>
              <a:rPr lang="fi-FI" sz="1200" dirty="0">
                <a:solidFill>
                  <a:schemeClr val="bg1"/>
                </a:solidFill>
                <a:latin typeface="Calibri Light" panose="020F0302020204030204" pitchFamily="34" charset="0"/>
                <a:ea typeface="+mn-ea"/>
                <a:cs typeface="Calibri Light" panose="020F0302020204030204" pitchFamily="34" charset="0"/>
              </a:rPr>
              <a:t>ja se on täysin </a:t>
            </a:r>
            <a:r>
              <a:rPr lang="fi-FI" sz="1200" b="1" dirty="0">
                <a:solidFill>
                  <a:schemeClr val="bg1"/>
                </a:solidFill>
                <a:latin typeface="Calibri Light" panose="020F0302020204030204" pitchFamily="34" charset="0"/>
                <a:ea typeface="+mn-ea"/>
                <a:cs typeface="Calibri Light" panose="020F0302020204030204" pitchFamily="34" charset="0"/>
              </a:rPr>
              <a:t>yksilöllinen</a:t>
            </a:r>
            <a:r>
              <a:rPr lang="fi" sz="1200" dirty="0">
                <a:solidFill>
                  <a:schemeClr val="bg1"/>
                </a:solidFill>
                <a:latin typeface="Calibri Light" panose="020F0302020204030204" pitchFamily="34" charset="0"/>
                <a:ea typeface="+mn-ea"/>
                <a:cs typeface="Calibri Light" panose="020F0302020204030204" pitchFamily="34" charset="0"/>
              </a:rPr>
              <a:t>.</a:t>
            </a:r>
            <a:r>
              <a:rPr lang="fi-FI" sz="1200" dirty="0">
                <a:solidFill>
                  <a:schemeClr val="bg1"/>
                </a:solidFill>
                <a:latin typeface="Calibri Light" panose="020F0302020204030204" pitchFamily="34" charset="0"/>
                <a:ea typeface="+mn-ea"/>
                <a:cs typeface="Calibri Light" panose="020F0302020204030204" pitchFamily="34" charset="0"/>
              </a:rPr>
              <a:t> Valmennus kestää 6 kuukautta.</a:t>
            </a:r>
          </a:p>
        </p:txBody>
      </p:sp>
      <p:sp>
        <p:nvSpPr>
          <p:cNvPr id="8" name="Suorakulmio 7"/>
          <p:cNvSpPr/>
          <p:nvPr/>
        </p:nvSpPr>
        <p:spPr>
          <a:xfrm>
            <a:off x="4645122" y="2427734"/>
            <a:ext cx="1807369" cy="757130"/>
          </a:xfrm>
          <a:prstGeom prst="rect">
            <a:avLst/>
          </a:prstGeom>
        </p:spPr>
        <p:txBody>
          <a:bodyPr wrap="square">
            <a:spAutoFit/>
          </a:bodyPr>
          <a:lstStyle/>
          <a:p>
            <a:pPr marL="0" lvl="1" defTabSz="400050" eaLnBrk="1" fontAlgn="auto" hangingPunct="1">
              <a:lnSpc>
                <a:spcPct val="90000"/>
              </a:lnSpc>
              <a:spcAft>
                <a:spcPct val="15000"/>
              </a:spcAft>
            </a:pPr>
            <a:r>
              <a:rPr lang="fi-FI" sz="1200" b="1" dirty="0">
                <a:solidFill>
                  <a:schemeClr val="bg1"/>
                </a:solidFill>
                <a:latin typeface="Calibri Light" panose="020F0302020204030204" pitchFamily="34" charset="0"/>
                <a:ea typeface="+mn-ea"/>
                <a:cs typeface="Calibri Light" panose="020F0302020204030204" pitchFamily="34" charset="0"/>
              </a:rPr>
              <a:t>Valmennus toteutetaan joustavasti</a:t>
            </a:r>
            <a:r>
              <a:rPr lang="fi-FI" sz="1200" dirty="0">
                <a:solidFill>
                  <a:schemeClr val="bg1"/>
                </a:solidFill>
                <a:latin typeface="Calibri Light" panose="020F0302020204030204" pitchFamily="34" charset="0"/>
                <a:ea typeface="+mn-ea"/>
                <a:cs typeface="Calibri Light" panose="020F0302020204030204" pitchFamily="34" charset="0"/>
              </a:rPr>
              <a:t> arkesi ehdoilla. Valmennus rakennetaan osaksi normaalia elämääsi.</a:t>
            </a:r>
          </a:p>
        </p:txBody>
      </p:sp>
      <p:sp>
        <p:nvSpPr>
          <p:cNvPr id="10" name="Suorakulmio 9"/>
          <p:cNvSpPr/>
          <p:nvPr/>
        </p:nvSpPr>
        <p:spPr>
          <a:xfrm>
            <a:off x="179511" y="2410891"/>
            <a:ext cx="1807369" cy="1384995"/>
          </a:xfrm>
          <a:prstGeom prst="rect">
            <a:avLst/>
          </a:prstGeom>
        </p:spPr>
        <p:txBody>
          <a:bodyPr wrap="square">
            <a:spAutoFit/>
          </a:bodyPr>
          <a:lstStyle/>
          <a:p>
            <a:pPr defTabSz="685800" eaLnBrk="1" fontAlgn="auto" hangingPunct="1">
              <a:spcBef>
                <a:spcPts val="0"/>
              </a:spcBef>
              <a:spcAft>
                <a:spcPts val="0"/>
              </a:spcAft>
            </a:pPr>
            <a:r>
              <a:rPr lang="fi" sz="1200" b="1" dirty="0">
                <a:solidFill>
                  <a:schemeClr val="bg1"/>
                </a:solidFill>
                <a:latin typeface="Calibri Light" panose="020F0302020204030204" pitchFamily="34" charset="0"/>
                <a:ea typeface="+mn-ea"/>
                <a:cs typeface="Calibri Light" panose="020F0302020204030204" pitchFamily="34" charset="0"/>
              </a:rPr>
              <a:t>Arjen pienillä muutoksilla</a:t>
            </a:r>
            <a:r>
              <a:rPr lang="fi" sz="1200" dirty="0">
                <a:solidFill>
                  <a:schemeClr val="bg1"/>
                </a:solidFill>
                <a:latin typeface="Calibri Light" panose="020F0302020204030204" pitchFamily="34" charset="0"/>
                <a:ea typeface="+mn-ea"/>
                <a:cs typeface="Calibri Light" panose="020F0302020204030204" pitchFamily="34" charset="0"/>
              </a:rPr>
              <a:t> </a:t>
            </a:r>
            <a:r>
              <a:rPr lang="fi-FI" sz="1200" dirty="0">
                <a:solidFill>
                  <a:schemeClr val="bg1"/>
                </a:solidFill>
                <a:latin typeface="Calibri Light" panose="020F0302020204030204" pitchFamily="34" charset="0"/>
                <a:ea typeface="+mn-ea"/>
                <a:cs typeface="Calibri Light" panose="020F0302020204030204" pitchFamily="34" charset="0"/>
              </a:rPr>
              <a:t>varmistat</a:t>
            </a:r>
            <a:r>
              <a:rPr lang="fi" sz="1200" dirty="0">
                <a:solidFill>
                  <a:schemeClr val="bg1"/>
                </a:solidFill>
                <a:latin typeface="Calibri Light" panose="020F0302020204030204" pitchFamily="34" charset="0"/>
                <a:ea typeface="+mn-ea"/>
                <a:cs typeface="Calibri Light" panose="020F0302020204030204" pitchFamily="34" charset="0"/>
              </a:rPr>
              <a:t>, että </a:t>
            </a:r>
            <a:r>
              <a:rPr lang="fi-FI" sz="1200" dirty="0">
                <a:solidFill>
                  <a:schemeClr val="bg1"/>
                </a:solidFill>
                <a:latin typeface="Calibri Light" panose="020F0302020204030204" pitchFamily="34" charset="0"/>
                <a:ea typeface="+mn-ea"/>
                <a:cs typeface="Calibri Light" panose="020F0302020204030204" pitchFamily="34" charset="0"/>
              </a:rPr>
              <a:t>jaksat paremmin nyt ja että tuloksilla on myös pysyvyyttä. </a:t>
            </a:r>
          </a:p>
          <a:p>
            <a:pPr defTabSz="685800" eaLnBrk="1" fontAlgn="auto" hangingPunct="1">
              <a:spcBef>
                <a:spcPts val="0"/>
              </a:spcBef>
              <a:spcAft>
                <a:spcPts val="0"/>
              </a:spcAft>
            </a:pPr>
            <a:r>
              <a:rPr lang="fi-FI" sz="1200" dirty="0">
                <a:solidFill>
                  <a:schemeClr val="bg1"/>
                </a:solidFill>
                <a:latin typeface="Calibri Light" panose="020F0302020204030204" pitchFamily="34" charset="0"/>
                <a:ea typeface="+mn-ea"/>
                <a:cs typeface="Calibri Light" panose="020F0302020204030204" pitchFamily="34" charset="0"/>
              </a:rPr>
              <a:t>Kyseessä ei ole suuri elämänmuutos.</a:t>
            </a:r>
          </a:p>
        </p:txBody>
      </p:sp>
      <p:sp>
        <p:nvSpPr>
          <p:cNvPr id="9" name="Otsikko 3">
            <a:extLst>
              <a:ext uri="{FF2B5EF4-FFF2-40B4-BE49-F238E27FC236}">
                <a16:creationId xmlns:a16="http://schemas.microsoft.com/office/drawing/2014/main" id="{A5A9BC4E-BEBC-43DC-86C9-625A121409A5}"/>
              </a:ext>
            </a:extLst>
          </p:cNvPr>
          <p:cNvSpPr txBox="1">
            <a:spLocks/>
          </p:cNvSpPr>
          <p:nvPr/>
        </p:nvSpPr>
        <p:spPr bwMode="auto">
          <a:xfrm>
            <a:off x="432000" y="216000"/>
            <a:ext cx="8234958" cy="59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lvl="0" algn="l" rtl="0" eaLnBrk="0" fontAlgn="base" hangingPunct="0">
              <a:spcBef>
                <a:spcPts val="0"/>
              </a:spcBef>
              <a:spcAft>
                <a:spcPct val="0"/>
              </a:spcAft>
              <a:defRPr sz="3000" b="0">
                <a:solidFill>
                  <a:srgbClr val="004F92"/>
                </a:solidFill>
                <a:latin typeface="Calibri Light" panose="020F0302020204030204" pitchFamily="34" charset="0"/>
                <a:ea typeface="MS PGothic" pitchFamily="34" charset="-128"/>
                <a:cs typeface="Arial" pitchFamily="34" charset="0"/>
              </a:defRPr>
            </a:lvl1pPr>
            <a:lvl2pPr lvl="1" algn="l" rtl="0" eaLnBrk="0" fontAlgn="base" hangingPunct="0">
              <a:spcBef>
                <a:spcPts val="0"/>
              </a:spcBef>
              <a:spcAft>
                <a:spcPct val="0"/>
              </a:spcAft>
              <a:defRPr sz="3600" b="1">
                <a:solidFill>
                  <a:srgbClr val="3366FF"/>
                </a:solidFill>
                <a:latin typeface="Calibri" pitchFamily="34" charset="0"/>
                <a:ea typeface="MS PGothic" pitchFamily="34" charset="-128"/>
                <a:cs typeface="Arial" charset="0"/>
              </a:defRPr>
            </a:lvl2pPr>
            <a:lvl3pPr lvl="2" algn="l" rtl="0" eaLnBrk="0" fontAlgn="base" hangingPunct="0">
              <a:spcBef>
                <a:spcPts val="0"/>
              </a:spcBef>
              <a:spcAft>
                <a:spcPct val="0"/>
              </a:spcAft>
              <a:defRPr sz="3600" b="1">
                <a:solidFill>
                  <a:srgbClr val="3366FF"/>
                </a:solidFill>
                <a:latin typeface="Calibri" pitchFamily="34" charset="0"/>
                <a:ea typeface="MS PGothic" pitchFamily="34" charset="-128"/>
                <a:cs typeface="Arial" charset="0"/>
              </a:defRPr>
            </a:lvl3pPr>
            <a:lvl4pPr lvl="3" algn="l" rtl="0" eaLnBrk="0" fontAlgn="base" hangingPunct="0">
              <a:spcBef>
                <a:spcPts val="0"/>
              </a:spcBef>
              <a:spcAft>
                <a:spcPct val="0"/>
              </a:spcAft>
              <a:defRPr sz="3600" b="1">
                <a:solidFill>
                  <a:srgbClr val="3366FF"/>
                </a:solidFill>
                <a:latin typeface="Calibri" pitchFamily="34" charset="0"/>
                <a:ea typeface="MS PGothic" pitchFamily="34" charset="-128"/>
                <a:cs typeface="Arial" charset="0"/>
              </a:defRPr>
            </a:lvl4pPr>
            <a:lvl5pPr lvl="4" algn="l" rtl="0" eaLnBrk="0" fontAlgn="base" hangingPunct="0">
              <a:spcBef>
                <a:spcPts val="0"/>
              </a:spcBef>
              <a:spcAft>
                <a:spcPct val="0"/>
              </a:spcAft>
              <a:defRPr sz="3600" b="1">
                <a:solidFill>
                  <a:srgbClr val="3366FF"/>
                </a:solidFill>
                <a:latin typeface="Calibri" pitchFamily="34" charset="0"/>
                <a:ea typeface="MS PGothic" pitchFamily="34" charset="-128"/>
                <a:cs typeface="Arial" charset="0"/>
              </a:defRPr>
            </a:lvl5pPr>
            <a:lvl6pPr marL="457200" lvl="5" algn="ctr" rtl="0" fontAlgn="base">
              <a:spcBef>
                <a:spcPts val="0"/>
              </a:spcBef>
              <a:spcAft>
                <a:spcPct val="0"/>
              </a:spcAft>
              <a:defRPr sz="1900" b="1">
                <a:solidFill>
                  <a:schemeClr val="bg1"/>
                </a:solidFill>
                <a:latin typeface="Georgia" charset="0"/>
              </a:defRPr>
            </a:lvl6pPr>
            <a:lvl7pPr marL="914400" lvl="6" algn="ctr" rtl="0" fontAlgn="base">
              <a:spcBef>
                <a:spcPts val="0"/>
              </a:spcBef>
              <a:spcAft>
                <a:spcPct val="0"/>
              </a:spcAft>
              <a:defRPr sz="1900" b="1">
                <a:solidFill>
                  <a:schemeClr val="bg1"/>
                </a:solidFill>
                <a:latin typeface="Georgia" charset="0"/>
              </a:defRPr>
            </a:lvl7pPr>
            <a:lvl8pPr marL="1371600" lvl="7" algn="ctr" rtl="0" fontAlgn="base">
              <a:spcBef>
                <a:spcPts val="0"/>
              </a:spcBef>
              <a:spcAft>
                <a:spcPct val="0"/>
              </a:spcAft>
              <a:defRPr sz="1900" b="1">
                <a:solidFill>
                  <a:schemeClr val="bg1"/>
                </a:solidFill>
                <a:latin typeface="Georgia" charset="0"/>
              </a:defRPr>
            </a:lvl8pPr>
            <a:lvl9pPr marL="1828800" lvl="8" algn="ctr" rtl="0" fontAlgn="base">
              <a:spcBef>
                <a:spcPts val="0"/>
              </a:spcBef>
              <a:spcAft>
                <a:spcPct val="0"/>
              </a:spcAft>
              <a:defRPr sz="1900" b="1">
                <a:solidFill>
                  <a:schemeClr val="bg1"/>
                </a:solidFill>
                <a:latin typeface="Georgia" charset="0"/>
              </a:defRPr>
            </a:lvl9pPr>
          </a:lstStyle>
          <a:p>
            <a:r>
              <a:rPr lang="fi-FI" sz="3200" kern="0" dirty="0">
                <a:cs typeface="Calibri Light" panose="020F0302020204030204" pitchFamily="34" charset="0"/>
              </a:rPr>
              <a:t>Mitä valmennuksessa tapahtuu?</a:t>
            </a:r>
          </a:p>
        </p:txBody>
      </p:sp>
      <p:sp>
        <p:nvSpPr>
          <p:cNvPr id="13" name="Pyöristetty kuvaselitesuorakulmio 9">
            <a:extLst>
              <a:ext uri="{FF2B5EF4-FFF2-40B4-BE49-F238E27FC236}">
                <a16:creationId xmlns:a16="http://schemas.microsoft.com/office/drawing/2014/main" id="{4E8A461A-C0CF-4232-8FC1-CA4AF8C05E30}"/>
              </a:ext>
            </a:extLst>
          </p:cNvPr>
          <p:cNvSpPr/>
          <p:nvPr/>
        </p:nvSpPr>
        <p:spPr>
          <a:xfrm>
            <a:off x="5436096" y="987574"/>
            <a:ext cx="2016224" cy="1413176"/>
          </a:xfrm>
          <a:custGeom>
            <a:avLst/>
            <a:gdLst>
              <a:gd name="connsiteX0" fmla="*/ 0 w 3096344"/>
              <a:gd name="connsiteY0" fmla="*/ 252033 h 1512168"/>
              <a:gd name="connsiteX1" fmla="*/ 252033 w 3096344"/>
              <a:gd name="connsiteY1" fmla="*/ 0 h 1512168"/>
              <a:gd name="connsiteX2" fmla="*/ 516057 w 3096344"/>
              <a:gd name="connsiteY2" fmla="*/ 0 h 1512168"/>
              <a:gd name="connsiteX3" fmla="*/ 516057 w 3096344"/>
              <a:gd name="connsiteY3" fmla="*/ 0 h 1512168"/>
              <a:gd name="connsiteX4" fmla="*/ 1290143 w 3096344"/>
              <a:gd name="connsiteY4" fmla="*/ 0 h 1512168"/>
              <a:gd name="connsiteX5" fmla="*/ 2844311 w 3096344"/>
              <a:gd name="connsiteY5" fmla="*/ 0 h 1512168"/>
              <a:gd name="connsiteX6" fmla="*/ 3096344 w 3096344"/>
              <a:gd name="connsiteY6" fmla="*/ 252033 h 1512168"/>
              <a:gd name="connsiteX7" fmla="*/ 3096344 w 3096344"/>
              <a:gd name="connsiteY7" fmla="*/ 882098 h 1512168"/>
              <a:gd name="connsiteX8" fmla="*/ 3096344 w 3096344"/>
              <a:gd name="connsiteY8" fmla="*/ 882098 h 1512168"/>
              <a:gd name="connsiteX9" fmla="*/ 3096344 w 3096344"/>
              <a:gd name="connsiteY9" fmla="*/ 1260140 h 1512168"/>
              <a:gd name="connsiteX10" fmla="*/ 3096344 w 3096344"/>
              <a:gd name="connsiteY10" fmla="*/ 1260135 h 1512168"/>
              <a:gd name="connsiteX11" fmla="*/ 2844311 w 3096344"/>
              <a:gd name="connsiteY11" fmla="*/ 1512168 h 1512168"/>
              <a:gd name="connsiteX12" fmla="*/ 1290143 w 3096344"/>
              <a:gd name="connsiteY12" fmla="*/ 1512168 h 1512168"/>
              <a:gd name="connsiteX13" fmla="*/ 903111 w 3096344"/>
              <a:gd name="connsiteY13" fmla="*/ 1701189 h 1512168"/>
              <a:gd name="connsiteX14" fmla="*/ 516057 w 3096344"/>
              <a:gd name="connsiteY14" fmla="*/ 1512168 h 1512168"/>
              <a:gd name="connsiteX15" fmla="*/ 252033 w 3096344"/>
              <a:gd name="connsiteY15" fmla="*/ 1512168 h 1512168"/>
              <a:gd name="connsiteX16" fmla="*/ 0 w 3096344"/>
              <a:gd name="connsiteY16" fmla="*/ 1260135 h 1512168"/>
              <a:gd name="connsiteX17" fmla="*/ 0 w 3096344"/>
              <a:gd name="connsiteY17" fmla="*/ 1260140 h 1512168"/>
              <a:gd name="connsiteX18" fmla="*/ 0 w 3096344"/>
              <a:gd name="connsiteY18" fmla="*/ 882098 h 1512168"/>
              <a:gd name="connsiteX19" fmla="*/ 0 w 3096344"/>
              <a:gd name="connsiteY19" fmla="*/ 882098 h 1512168"/>
              <a:gd name="connsiteX20" fmla="*/ 0 w 3096344"/>
              <a:gd name="connsiteY20" fmla="*/ 252033 h 1512168"/>
              <a:gd name="connsiteX0" fmla="*/ 0 w 3096344"/>
              <a:gd name="connsiteY0" fmla="*/ 252033 h 1824756"/>
              <a:gd name="connsiteX1" fmla="*/ 252033 w 3096344"/>
              <a:gd name="connsiteY1" fmla="*/ 0 h 1824756"/>
              <a:gd name="connsiteX2" fmla="*/ 516057 w 3096344"/>
              <a:gd name="connsiteY2" fmla="*/ 0 h 1824756"/>
              <a:gd name="connsiteX3" fmla="*/ 516057 w 3096344"/>
              <a:gd name="connsiteY3" fmla="*/ 0 h 1824756"/>
              <a:gd name="connsiteX4" fmla="*/ 1290143 w 3096344"/>
              <a:gd name="connsiteY4" fmla="*/ 0 h 1824756"/>
              <a:gd name="connsiteX5" fmla="*/ 2844311 w 3096344"/>
              <a:gd name="connsiteY5" fmla="*/ 0 h 1824756"/>
              <a:gd name="connsiteX6" fmla="*/ 3096344 w 3096344"/>
              <a:gd name="connsiteY6" fmla="*/ 252033 h 1824756"/>
              <a:gd name="connsiteX7" fmla="*/ 3096344 w 3096344"/>
              <a:gd name="connsiteY7" fmla="*/ 882098 h 1824756"/>
              <a:gd name="connsiteX8" fmla="*/ 3096344 w 3096344"/>
              <a:gd name="connsiteY8" fmla="*/ 882098 h 1824756"/>
              <a:gd name="connsiteX9" fmla="*/ 3096344 w 3096344"/>
              <a:gd name="connsiteY9" fmla="*/ 1260140 h 1824756"/>
              <a:gd name="connsiteX10" fmla="*/ 3096344 w 3096344"/>
              <a:gd name="connsiteY10" fmla="*/ 1260135 h 1824756"/>
              <a:gd name="connsiteX11" fmla="*/ 2844311 w 3096344"/>
              <a:gd name="connsiteY11" fmla="*/ 1512168 h 1824756"/>
              <a:gd name="connsiteX12" fmla="*/ 1290143 w 3096344"/>
              <a:gd name="connsiteY12" fmla="*/ 1512168 h 1824756"/>
              <a:gd name="connsiteX13" fmla="*/ 746592 w 3096344"/>
              <a:gd name="connsiteY13" fmla="*/ 1824756 h 1824756"/>
              <a:gd name="connsiteX14" fmla="*/ 516057 w 3096344"/>
              <a:gd name="connsiteY14" fmla="*/ 1512168 h 1824756"/>
              <a:gd name="connsiteX15" fmla="*/ 252033 w 3096344"/>
              <a:gd name="connsiteY15" fmla="*/ 1512168 h 1824756"/>
              <a:gd name="connsiteX16" fmla="*/ 0 w 3096344"/>
              <a:gd name="connsiteY16" fmla="*/ 1260135 h 1824756"/>
              <a:gd name="connsiteX17" fmla="*/ 0 w 3096344"/>
              <a:gd name="connsiteY17" fmla="*/ 1260140 h 1824756"/>
              <a:gd name="connsiteX18" fmla="*/ 0 w 3096344"/>
              <a:gd name="connsiteY18" fmla="*/ 882098 h 1824756"/>
              <a:gd name="connsiteX19" fmla="*/ 0 w 3096344"/>
              <a:gd name="connsiteY19" fmla="*/ 882098 h 1824756"/>
              <a:gd name="connsiteX20" fmla="*/ 0 w 3096344"/>
              <a:gd name="connsiteY20" fmla="*/ 252033 h 1824756"/>
              <a:gd name="connsiteX0" fmla="*/ 0 w 3096344"/>
              <a:gd name="connsiteY0" fmla="*/ 252033 h 1824756"/>
              <a:gd name="connsiteX1" fmla="*/ 252033 w 3096344"/>
              <a:gd name="connsiteY1" fmla="*/ 0 h 1824756"/>
              <a:gd name="connsiteX2" fmla="*/ 516057 w 3096344"/>
              <a:gd name="connsiteY2" fmla="*/ 0 h 1824756"/>
              <a:gd name="connsiteX3" fmla="*/ 516057 w 3096344"/>
              <a:gd name="connsiteY3" fmla="*/ 0 h 1824756"/>
              <a:gd name="connsiteX4" fmla="*/ 1290143 w 3096344"/>
              <a:gd name="connsiteY4" fmla="*/ 0 h 1824756"/>
              <a:gd name="connsiteX5" fmla="*/ 2844311 w 3096344"/>
              <a:gd name="connsiteY5" fmla="*/ 0 h 1824756"/>
              <a:gd name="connsiteX6" fmla="*/ 3096344 w 3096344"/>
              <a:gd name="connsiteY6" fmla="*/ 252033 h 1824756"/>
              <a:gd name="connsiteX7" fmla="*/ 3096344 w 3096344"/>
              <a:gd name="connsiteY7" fmla="*/ 882098 h 1824756"/>
              <a:gd name="connsiteX8" fmla="*/ 3096344 w 3096344"/>
              <a:gd name="connsiteY8" fmla="*/ 882098 h 1824756"/>
              <a:gd name="connsiteX9" fmla="*/ 3096344 w 3096344"/>
              <a:gd name="connsiteY9" fmla="*/ 1260140 h 1824756"/>
              <a:gd name="connsiteX10" fmla="*/ 3096344 w 3096344"/>
              <a:gd name="connsiteY10" fmla="*/ 1260135 h 1824756"/>
              <a:gd name="connsiteX11" fmla="*/ 2844311 w 3096344"/>
              <a:gd name="connsiteY11" fmla="*/ 1512168 h 1824756"/>
              <a:gd name="connsiteX12" fmla="*/ 1108911 w 3096344"/>
              <a:gd name="connsiteY12" fmla="*/ 1503930 h 1824756"/>
              <a:gd name="connsiteX13" fmla="*/ 746592 w 3096344"/>
              <a:gd name="connsiteY13" fmla="*/ 1824756 h 1824756"/>
              <a:gd name="connsiteX14" fmla="*/ 516057 w 3096344"/>
              <a:gd name="connsiteY14" fmla="*/ 1512168 h 1824756"/>
              <a:gd name="connsiteX15" fmla="*/ 252033 w 3096344"/>
              <a:gd name="connsiteY15" fmla="*/ 1512168 h 1824756"/>
              <a:gd name="connsiteX16" fmla="*/ 0 w 3096344"/>
              <a:gd name="connsiteY16" fmla="*/ 1260135 h 1824756"/>
              <a:gd name="connsiteX17" fmla="*/ 0 w 3096344"/>
              <a:gd name="connsiteY17" fmla="*/ 1260140 h 1824756"/>
              <a:gd name="connsiteX18" fmla="*/ 0 w 3096344"/>
              <a:gd name="connsiteY18" fmla="*/ 882098 h 1824756"/>
              <a:gd name="connsiteX19" fmla="*/ 0 w 3096344"/>
              <a:gd name="connsiteY19" fmla="*/ 882098 h 1824756"/>
              <a:gd name="connsiteX20" fmla="*/ 0 w 3096344"/>
              <a:gd name="connsiteY20" fmla="*/ 252033 h 1824756"/>
              <a:gd name="connsiteX0" fmla="*/ 0 w 3096344"/>
              <a:gd name="connsiteY0" fmla="*/ 252033 h 1898897"/>
              <a:gd name="connsiteX1" fmla="*/ 252033 w 3096344"/>
              <a:gd name="connsiteY1" fmla="*/ 0 h 1898897"/>
              <a:gd name="connsiteX2" fmla="*/ 516057 w 3096344"/>
              <a:gd name="connsiteY2" fmla="*/ 0 h 1898897"/>
              <a:gd name="connsiteX3" fmla="*/ 516057 w 3096344"/>
              <a:gd name="connsiteY3" fmla="*/ 0 h 1898897"/>
              <a:gd name="connsiteX4" fmla="*/ 1290143 w 3096344"/>
              <a:gd name="connsiteY4" fmla="*/ 0 h 1898897"/>
              <a:gd name="connsiteX5" fmla="*/ 2844311 w 3096344"/>
              <a:gd name="connsiteY5" fmla="*/ 0 h 1898897"/>
              <a:gd name="connsiteX6" fmla="*/ 3096344 w 3096344"/>
              <a:gd name="connsiteY6" fmla="*/ 252033 h 1898897"/>
              <a:gd name="connsiteX7" fmla="*/ 3096344 w 3096344"/>
              <a:gd name="connsiteY7" fmla="*/ 882098 h 1898897"/>
              <a:gd name="connsiteX8" fmla="*/ 3096344 w 3096344"/>
              <a:gd name="connsiteY8" fmla="*/ 882098 h 1898897"/>
              <a:gd name="connsiteX9" fmla="*/ 3096344 w 3096344"/>
              <a:gd name="connsiteY9" fmla="*/ 1260140 h 1898897"/>
              <a:gd name="connsiteX10" fmla="*/ 3096344 w 3096344"/>
              <a:gd name="connsiteY10" fmla="*/ 1260135 h 1898897"/>
              <a:gd name="connsiteX11" fmla="*/ 2844311 w 3096344"/>
              <a:gd name="connsiteY11" fmla="*/ 1512168 h 1898897"/>
              <a:gd name="connsiteX12" fmla="*/ 1108911 w 3096344"/>
              <a:gd name="connsiteY12" fmla="*/ 1503930 h 1898897"/>
              <a:gd name="connsiteX13" fmla="*/ 672452 w 3096344"/>
              <a:gd name="connsiteY13" fmla="*/ 1898897 h 1898897"/>
              <a:gd name="connsiteX14" fmla="*/ 516057 w 3096344"/>
              <a:gd name="connsiteY14" fmla="*/ 1512168 h 1898897"/>
              <a:gd name="connsiteX15" fmla="*/ 252033 w 3096344"/>
              <a:gd name="connsiteY15" fmla="*/ 1512168 h 1898897"/>
              <a:gd name="connsiteX16" fmla="*/ 0 w 3096344"/>
              <a:gd name="connsiteY16" fmla="*/ 1260135 h 1898897"/>
              <a:gd name="connsiteX17" fmla="*/ 0 w 3096344"/>
              <a:gd name="connsiteY17" fmla="*/ 1260140 h 1898897"/>
              <a:gd name="connsiteX18" fmla="*/ 0 w 3096344"/>
              <a:gd name="connsiteY18" fmla="*/ 882098 h 1898897"/>
              <a:gd name="connsiteX19" fmla="*/ 0 w 3096344"/>
              <a:gd name="connsiteY19" fmla="*/ 882098 h 1898897"/>
              <a:gd name="connsiteX20" fmla="*/ 0 w 3096344"/>
              <a:gd name="connsiteY20" fmla="*/ 252033 h 1898897"/>
              <a:gd name="connsiteX0" fmla="*/ 0 w 3096344"/>
              <a:gd name="connsiteY0" fmla="*/ 252033 h 1816519"/>
              <a:gd name="connsiteX1" fmla="*/ 252033 w 3096344"/>
              <a:gd name="connsiteY1" fmla="*/ 0 h 1816519"/>
              <a:gd name="connsiteX2" fmla="*/ 516057 w 3096344"/>
              <a:gd name="connsiteY2" fmla="*/ 0 h 1816519"/>
              <a:gd name="connsiteX3" fmla="*/ 516057 w 3096344"/>
              <a:gd name="connsiteY3" fmla="*/ 0 h 1816519"/>
              <a:gd name="connsiteX4" fmla="*/ 1290143 w 3096344"/>
              <a:gd name="connsiteY4" fmla="*/ 0 h 1816519"/>
              <a:gd name="connsiteX5" fmla="*/ 2844311 w 3096344"/>
              <a:gd name="connsiteY5" fmla="*/ 0 h 1816519"/>
              <a:gd name="connsiteX6" fmla="*/ 3096344 w 3096344"/>
              <a:gd name="connsiteY6" fmla="*/ 252033 h 1816519"/>
              <a:gd name="connsiteX7" fmla="*/ 3096344 w 3096344"/>
              <a:gd name="connsiteY7" fmla="*/ 882098 h 1816519"/>
              <a:gd name="connsiteX8" fmla="*/ 3096344 w 3096344"/>
              <a:gd name="connsiteY8" fmla="*/ 882098 h 1816519"/>
              <a:gd name="connsiteX9" fmla="*/ 3096344 w 3096344"/>
              <a:gd name="connsiteY9" fmla="*/ 1260140 h 1816519"/>
              <a:gd name="connsiteX10" fmla="*/ 3096344 w 3096344"/>
              <a:gd name="connsiteY10" fmla="*/ 1260135 h 1816519"/>
              <a:gd name="connsiteX11" fmla="*/ 2844311 w 3096344"/>
              <a:gd name="connsiteY11" fmla="*/ 1512168 h 1816519"/>
              <a:gd name="connsiteX12" fmla="*/ 1108911 w 3096344"/>
              <a:gd name="connsiteY12" fmla="*/ 1503930 h 1816519"/>
              <a:gd name="connsiteX13" fmla="*/ 664214 w 3096344"/>
              <a:gd name="connsiteY13" fmla="*/ 1816519 h 1816519"/>
              <a:gd name="connsiteX14" fmla="*/ 516057 w 3096344"/>
              <a:gd name="connsiteY14" fmla="*/ 1512168 h 1816519"/>
              <a:gd name="connsiteX15" fmla="*/ 252033 w 3096344"/>
              <a:gd name="connsiteY15" fmla="*/ 1512168 h 1816519"/>
              <a:gd name="connsiteX16" fmla="*/ 0 w 3096344"/>
              <a:gd name="connsiteY16" fmla="*/ 1260135 h 1816519"/>
              <a:gd name="connsiteX17" fmla="*/ 0 w 3096344"/>
              <a:gd name="connsiteY17" fmla="*/ 1260140 h 1816519"/>
              <a:gd name="connsiteX18" fmla="*/ 0 w 3096344"/>
              <a:gd name="connsiteY18" fmla="*/ 882098 h 1816519"/>
              <a:gd name="connsiteX19" fmla="*/ 0 w 3096344"/>
              <a:gd name="connsiteY19" fmla="*/ 882098 h 1816519"/>
              <a:gd name="connsiteX20" fmla="*/ 0 w 3096344"/>
              <a:gd name="connsiteY20" fmla="*/ 252033 h 18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96344" h="1816519">
                <a:moveTo>
                  <a:pt x="0" y="252033"/>
                </a:moveTo>
                <a:cubicBezTo>
                  <a:pt x="0" y="112839"/>
                  <a:pt x="112839" y="0"/>
                  <a:pt x="252033" y="0"/>
                </a:cubicBezTo>
                <a:lnTo>
                  <a:pt x="516057" y="0"/>
                </a:lnTo>
                <a:lnTo>
                  <a:pt x="516057" y="0"/>
                </a:lnTo>
                <a:lnTo>
                  <a:pt x="1290143" y="0"/>
                </a:lnTo>
                <a:lnTo>
                  <a:pt x="2844311" y="0"/>
                </a:lnTo>
                <a:cubicBezTo>
                  <a:pt x="2983505" y="0"/>
                  <a:pt x="3096344" y="112839"/>
                  <a:pt x="3096344" y="252033"/>
                </a:cubicBezTo>
                <a:lnTo>
                  <a:pt x="3096344" y="882098"/>
                </a:lnTo>
                <a:lnTo>
                  <a:pt x="3096344" y="882098"/>
                </a:lnTo>
                <a:lnTo>
                  <a:pt x="3096344" y="1260140"/>
                </a:lnTo>
                <a:lnTo>
                  <a:pt x="3096344" y="1260135"/>
                </a:lnTo>
                <a:cubicBezTo>
                  <a:pt x="3096344" y="1399329"/>
                  <a:pt x="2983505" y="1512168"/>
                  <a:pt x="2844311" y="1512168"/>
                </a:cubicBezTo>
                <a:lnTo>
                  <a:pt x="1108911" y="1503930"/>
                </a:lnTo>
                <a:lnTo>
                  <a:pt x="664214" y="1816519"/>
                </a:lnTo>
                <a:lnTo>
                  <a:pt x="516057" y="1512168"/>
                </a:lnTo>
                <a:lnTo>
                  <a:pt x="252033" y="1512168"/>
                </a:lnTo>
                <a:cubicBezTo>
                  <a:pt x="112839" y="1512168"/>
                  <a:pt x="0" y="1399329"/>
                  <a:pt x="0" y="1260135"/>
                </a:cubicBezTo>
                <a:lnTo>
                  <a:pt x="0" y="1260140"/>
                </a:lnTo>
                <a:lnTo>
                  <a:pt x="0" y="882098"/>
                </a:lnTo>
                <a:lnTo>
                  <a:pt x="0" y="882098"/>
                </a:lnTo>
                <a:lnTo>
                  <a:pt x="0" y="252033"/>
                </a:lnTo>
                <a:close/>
              </a:path>
            </a:pathLst>
          </a:custGeom>
          <a:solidFill>
            <a:srgbClr val="75D50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400" b="0" i="0" u="none" strike="noStrike" kern="0" cap="none" spc="0" normalizeH="0" baseline="0" noProof="0">
              <a:ln>
                <a:noFill/>
              </a:ln>
              <a:solidFill>
                <a:schemeClr val="bg1"/>
              </a:solidFill>
              <a:effectLst/>
              <a:uLnTx/>
              <a:uFillTx/>
              <a:latin typeface="Calibri Light" panose="020F0302020204030204" pitchFamily="34" charset="0"/>
              <a:ea typeface="+mn-ea"/>
              <a:cs typeface="Calibri Light" panose="020F0302020204030204" pitchFamily="34" charset="0"/>
            </a:endParaRPr>
          </a:p>
        </p:txBody>
      </p:sp>
      <p:sp>
        <p:nvSpPr>
          <p:cNvPr id="14" name="Tekstiruutu 13">
            <a:extLst>
              <a:ext uri="{FF2B5EF4-FFF2-40B4-BE49-F238E27FC236}">
                <a16:creationId xmlns:a16="http://schemas.microsoft.com/office/drawing/2014/main" id="{F2E50E22-BB14-4D8E-9D08-2167E89B4E65}"/>
              </a:ext>
            </a:extLst>
          </p:cNvPr>
          <p:cNvSpPr txBox="1"/>
          <p:nvPr/>
        </p:nvSpPr>
        <p:spPr>
          <a:xfrm>
            <a:off x="5514856" y="1011846"/>
            <a:ext cx="1944216" cy="1180699"/>
          </a:xfrm>
          <a:prstGeom prst="rect">
            <a:avLst/>
          </a:prstGeom>
          <a:noFill/>
        </p:spPr>
        <p:txBody>
          <a:bodyPr wrap="square" lIns="54000" tIns="36000" rIns="54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100" b="1" i="0" u="none" strike="noStrike" kern="0" cap="none" spc="0" normalizeH="0" baseline="0" noProof="0" dirty="0">
                <a:ln>
                  <a:noFill/>
                </a:ln>
                <a:solidFill>
                  <a:schemeClr val="bg1"/>
                </a:solidFill>
                <a:effectLst/>
                <a:uLnTx/>
                <a:uFillTx/>
                <a:latin typeface="Calibri Light" panose="020F0302020204030204" pitchFamily="34" charset="0"/>
                <a:ea typeface="+mn-ea"/>
                <a:cs typeface="Calibri Light" panose="020F0302020204030204" pitchFamily="34" charset="0"/>
              </a:rPr>
              <a:t>Säännöllinen yhteys valmentajaan puhelimitse, teamsilla ja Syke-sovelluksen kautta:</a:t>
            </a:r>
            <a:endParaRPr lang="fi-FI" sz="1100" b="1" kern="0" dirty="0">
              <a:solidFill>
                <a:schemeClr val="bg1"/>
              </a:solidFill>
              <a:latin typeface="Calibri Light" panose="020F0302020204030204" pitchFamily="34" charset="0"/>
              <a:ea typeface="+mn-ea"/>
              <a:cs typeface="Calibri Light" panose="020F03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i-FI" sz="400" b="1" i="0" u="none" strike="noStrike" kern="0" cap="none" spc="0" normalizeH="0" baseline="0" noProof="0" dirty="0">
              <a:ln>
                <a:noFill/>
              </a:ln>
              <a:solidFill>
                <a:schemeClr val="bg1"/>
              </a:solidFill>
              <a:effectLst/>
              <a:uLnTx/>
              <a:uFillTx/>
              <a:latin typeface="Calibri Light" panose="020F0302020204030204" pitchFamily="34" charset="0"/>
              <a:ea typeface="+mn-ea"/>
              <a:cs typeface="Calibri Light" panose="020F03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i-FI" sz="1100" b="1" i="1" u="none" strike="noStrike" kern="0" cap="none" spc="0" normalizeH="0" baseline="0" noProof="0" dirty="0">
                <a:ln>
                  <a:noFill/>
                </a:ln>
                <a:solidFill>
                  <a:schemeClr val="bg1"/>
                </a:solidFill>
                <a:effectLst/>
                <a:uLnTx/>
                <a:uFillTx/>
                <a:latin typeface="Calibri Light" panose="020F0302020204030204" pitchFamily="34" charset="0"/>
                <a:ea typeface="+mn-ea"/>
                <a:cs typeface="Calibri Light" panose="020F0302020204030204" pitchFamily="34" charset="0"/>
              </a:rPr>
              <a:t>Miten sinulla menee? Kaipaatko apua tai lisävinkkejä?</a:t>
            </a:r>
          </a:p>
        </p:txBody>
      </p:sp>
    </p:spTree>
    <p:extLst>
      <p:ext uri="{BB962C8B-B14F-4D97-AF65-F5344CB8AC3E}">
        <p14:creationId xmlns:p14="http://schemas.microsoft.com/office/powerpoint/2010/main" val="3189872842"/>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9" name="Shape 99"/>
          <p:cNvSpPr txBox="1"/>
          <p:nvPr/>
        </p:nvSpPr>
        <p:spPr>
          <a:xfrm>
            <a:off x="2706614" y="2018569"/>
            <a:ext cx="5578676" cy="1429994"/>
          </a:xfrm>
          <a:prstGeom prst="rect">
            <a:avLst/>
          </a:prstGeom>
          <a:noFill/>
          <a:ln>
            <a:noFill/>
          </a:ln>
        </p:spPr>
        <p:txBody>
          <a:bodyPr lIns="68569" tIns="68569" rIns="68569" bIns="68569" anchor="ctr" anchorCtr="0">
            <a:noAutofit/>
          </a:bodyPr>
          <a:lstStyle/>
          <a:p>
            <a:pPr defTabSz="685800" eaLnBrk="1" fontAlgn="auto" hangingPunct="1">
              <a:lnSpc>
                <a:spcPct val="115000"/>
              </a:lnSpc>
              <a:spcBef>
                <a:spcPts val="0"/>
              </a:spcBef>
              <a:spcAft>
                <a:spcPts val="1200"/>
              </a:spcAft>
            </a:pPr>
            <a:r>
              <a:rPr lang="fi-FI" sz="1400" dirty="0">
                <a:solidFill>
                  <a:prstClr val="black"/>
                </a:solidFill>
                <a:latin typeface="Calibri Light" panose="020F0302020204030204" pitchFamily="34" charset="0"/>
                <a:ea typeface="+mn-ea"/>
                <a:cs typeface="Calibri Light" panose="020F0302020204030204" pitchFamily="34" charset="0"/>
              </a:rPr>
              <a:t>Valmennuksen alussa laaditte yhdessä valmentajan kanssa tavoitteisiisi tähtäävän </a:t>
            </a:r>
            <a:r>
              <a:rPr lang="fi-FI" sz="1400" b="1" dirty="0">
                <a:solidFill>
                  <a:prstClr val="black"/>
                </a:solidFill>
                <a:latin typeface="Calibri Light" panose="020F0302020204030204" pitchFamily="34" charset="0"/>
                <a:ea typeface="+mn-ea"/>
                <a:cs typeface="Calibri Light" panose="020F0302020204030204" pitchFamily="34" charset="0"/>
              </a:rPr>
              <a:t>henkilökohtaisen suunnitelman</a:t>
            </a:r>
            <a:r>
              <a:rPr lang="fi-FI" sz="1400" dirty="0">
                <a:solidFill>
                  <a:prstClr val="black"/>
                </a:solidFill>
                <a:latin typeface="Calibri Light" panose="020F0302020204030204" pitchFamily="34" charset="0"/>
                <a:ea typeface="+mn-ea"/>
                <a:cs typeface="Calibri Light" panose="020F0302020204030204" pitchFamily="34" charset="0"/>
              </a:rPr>
              <a:t>, jota p</a:t>
            </a:r>
            <a:r>
              <a:rPr lang="fi" sz="1400" dirty="0">
                <a:solidFill>
                  <a:prstClr val="black"/>
                </a:solidFill>
                <a:latin typeface="Calibri Light" panose="020F0302020204030204" pitchFamily="34" charset="0"/>
                <a:ea typeface="+mn-ea"/>
                <a:cs typeface="Calibri Light" panose="020F0302020204030204" pitchFamily="34" charset="0"/>
              </a:rPr>
              <a:t>äivitetään </a:t>
            </a:r>
            <a:r>
              <a:rPr lang="fi-FI" sz="1400" dirty="0">
                <a:solidFill>
                  <a:prstClr val="black"/>
                </a:solidFill>
                <a:latin typeface="Calibri Light" panose="020F0302020204030204" pitchFamily="34" charset="0"/>
                <a:ea typeface="+mn-ea"/>
                <a:cs typeface="Calibri Light" panose="020F0302020204030204" pitchFamily="34" charset="0"/>
              </a:rPr>
              <a:t>valmennuksen aikana. Aktiivinen valmennusvaihe kestää </a:t>
            </a:r>
            <a:r>
              <a:rPr lang="fi-FI" sz="1400" b="1" dirty="0">
                <a:solidFill>
                  <a:prstClr val="black"/>
                </a:solidFill>
                <a:latin typeface="Calibri Light" panose="020F0302020204030204" pitchFamily="34" charset="0"/>
                <a:ea typeface="+mn-ea"/>
                <a:cs typeface="Calibri Light" panose="020F0302020204030204" pitchFamily="34" charset="0"/>
              </a:rPr>
              <a:t>kuusi kuukautta </a:t>
            </a:r>
            <a:r>
              <a:rPr lang="fi-FI" sz="1400" dirty="0">
                <a:solidFill>
                  <a:prstClr val="black"/>
                </a:solidFill>
                <a:latin typeface="Calibri Light" panose="020F0302020204030204" pitchFamily="34" charset="0"/>
                <a:ea typeface="+mn-ea"/>
                <a:cs typeface="Calibri Light" panose="020F0302020204030204" pitchFamily="34" charset="0"/>
              </a:rPr>
              <a:t>jolloin </a:t>
            </a:r>
            <a:r>
              <a:rPr lang="fi-FI" sz="1400" b="1" dirty="0">
                <a:solidFill>
                  <a:prstClr val="black"/>
                </a:solidFill>
                <a:latin typeface="Calibri Light" panose="020F0302020204030204" pitchFamily="34" charset="0"/>
                <a:ea typeface="+mn-ea"/>
                <a:cs typeface="Calibri Light" panose="020F0302020204030204" pitchFamily="34" charset="0"/>
              </a:rPr>
              <a:t>valmentaja on yhteydessä kanssasi parin viikon välein </a:t>
            </a:r>
            <a:r>
              <a:rPr lang="fi-FI" sz="1400" dirty="0">
                <a:solidFill>
                  <a:prstClr val="black"/>
                </a:solidFill>
                <a:latin typeface="Calibri Light" panose="020F0302020204030204" pitchFamily="34" charset="0"/>
                <a:ea typeface="+mn-ea"/>
                <a:cs typeface="Calibri Light" panose="020F0302020204030204" pitchFamily="34" charset="0"/>
              </a:rPr>
              <a:t>verkkoneuvotteluna, puhelimitse, ja sovelluksen kautta. Saat lisäksi viikoittain tavoitteisiisi tähtääviä </a:t>
            </a:r>
            <a:r>
              <a:rPr lang="fi-FI" sz="1400" b="1" dirty="0">
                <a:solidFill>
                  <a:prstClr val="black"/>
                </a:solidFill>
                <a:latin typeface="Calibri Light" panose="020F0302020204030204" pitchFamily="34" charset="0"/>
                <a:ea typeface="+mn-ea"/>
                <a:cs typeface="Calibri Light" panose="020F0302020204030204" pitchFamily="34" charset="0"/>
              </a:rPr>
              <a:t>valmennus- ja vinkkivideoita </a:t>
            </a:r>
            <a:r>
              <a:rPr lang="fi-FI" sz="1400" dirty="0">
                <a:solidFill>
                  <a:prstClr val="black"/>
                </a:solidFill>
                <a:latin typeface="Calibri Light" panose="020F0302020204030204" pitchFamily="34" charset="0"/>
                <a:ea typeface="+mn-ea"/>
                <a:cs typeface="Calibri Light" panose="020F0302020204030204" pitchFamily="34" charset="0"/>
              </a:rPr>
              <a:t>sekä </a:t>
            </a:r>
            <a:r>
              <a:rPr lang="fi-FI" sz="1400" b="1" dirty="0">
                <a:solidFill>
                  <a:prstClr val="black"/>
                </a:solidFill>
                <a:latin typeface="Calibri Light" panose="020F0302020204030204" pitchFamily="34" charset="0"/>
                <a:ea typeface="+mn-ea"/>
                <a:cs typeface="Calibri Light" panose="020F0302020204030204" pitchFamily="34" charset="0"/>
              </a:rPr>
              <a:t>erilaisia tehtäviä</a:t>
            </a:r>
            <a:r>
              <a:rPr lang="fi-FI" sz="1400" dirty="0">
                <a:solidFill>
                  <a:prstClr val="black"/>
                </a:solidFill>
                <a:latin typeface="Calibri Light" panose="020F0302020204030204" pitchFamily="34" charset="0"/>
                <a:ea typeface="+mn-ea"/>
                <a:cs typeface="Calibri Light" panose="020F0302020204030204" pitchFamily="34" charset="0"/>
              </a:rPr>
              <a:t>. Valmennus toteutetaan Syke – valmennusalustan avulla.</a:t>
            </a:r>
            <a:endParaRPr lang="fi" sz="1400" dirty="0">
              <a:solidFill>
                <a:prstClr val="black"/>
              </a:solidFill>
              <a:latin typeface="Calibri Light" panose="020F0302020204030204" pitchFamily="34" charset="0"/>
              <a:ea typeface="+mn-ea"/>
              <a:cs typeface="Calibri Light" panose="020F0302020204030204" pitchFamily="34" charset="0"/>
            </a:endParaRPr>
          </a:p>
        </p:txBody>
      </p:sp>
      <p:sp>
        <p:nvSpPr>
          <p:cNvPr id="4" name="Otsikko 3">
            <a:extLst>
              <a:ext uri="{FF2B5EF4-FFF2-40B4-BE49-F238E27FC236}">
                <a16:creationId xmlns:a16="http://schemas.microsoft.com/office/drawing/2014/main" id="{B8C3312E-5915-455E-8B88-BF3BD1DD0620}"/>
              </a:ext>
            </a:extLst>
          </p:cNvPr>
          <p:cNvSpPr>
            <a:spLocks noGrp="1"/>
          </p:cNvSpPr>
          <p:nvPr>
            <p:ph type="title"/>
          </p:nvPr>
        </p:nvSpPr>
        <p:spPr>
          <a:xfrm>
            <a:off x="432000" y="216000"/>
            <a:ext cx="8520600" cy="572625"/>
          </a:xfrm>
        </p:spPr>
        <p:txBody>
          <a:bodyPr anchor="ctr">
            <a:noAutofit/>
          </a:bodyPr>
          <a:lstStyle/>
          <a:p>
            <a:r>
              <a:rPr lang="fi-FI" sz="3200" dirty="0"/>
              <a:t>Näin valmennus toimii käytännössä</a:t>
            </a:r>
          </a:p>
        </p:txBody>
      </p:sp>
      <p:sp>
        <p:nvSpPr>
          <p:cNvPr id="94" name="Shape 94"/>
          <p:cNvSpPr txBox="1">
            <a:spLocks noGrp="1"/>
          </p:cNvSpPr>
          <p:nvPr>
            <p:ph type="body" idx="1"/>
          </p:nvPr>
        </p:nvSpPr>
        <p:spPr>
          <a:xfrm>
            <a:off x="3163507" y="3675722"/>
            <a:ext cx="5656965" cy="1268200"/>
          </a:xfrm>
          <a:prstGeom prst="rect">
            <a:avLst/>
          </a:prstGeom>
          <a:noFill/>
          <a:ln>
            <a:noFill/>
          </a:ln>
        </p:spPr>
        <p:txBody>
          <a:bodyPr lIns="68569" tIns="68569" rIns="68569" bIns="68569" anchor="ctr" anchorCtr="0">
            <a:noAutofit/>
          </a:bodyPr>
          <a:lstStyle/>
          <a:p>
            <a:pPr marL="0" indent="0" defTabSz="685800" eaLnBrk="1" fontAlgn="auto" hangingPunct="1">
              <a:lnSpc>
                <a:spcPct val="115000"/>
              </a:lnSpc>
              <a:spcAft>
                <a:spcPts val="1200"/>
              </a:spcAft>
              <a:buNone/>
            </a:pPr>
            <a:r>
              <a:rPr lang="fi" sz="1400" kern="1200" dirty="0">
                <a:solidFill>
                  <a:prstClr val="black"/>
                </a:solidFill>
                <a:ea typeface="+mn-ea"/>
                <a:cs typeface="Calibri Light" panose="020F0302020204030204" pitchFamily="34" charset="0"/>
              </a:rPr>
              <a:t>Aktiivisen valmennusjakson jälkeen valmentajan tuki on saatavilla. </a:t>
            </a:r>
            <a:r>
              <a:rPr lang="fi-FI" sz="1400" kern="1200" dirty="0">
                <a:solidFill>
                  <a:prstClr val="black"/>
                </a:solidFill>
                <a:ea typeface="+mn-ea"/>
                <a:cs typeface="Calibri Light" panose="020F0302020204030204" pitchFamily="34" charset="0"/>
              </a:rPr>
              <a:t>Lisäksi käyttöösi jää valmennuksen alussa saatu sovellus tapojen ja hyvinvoinnin seurantaan sekä saat </a:t>
            </a:r>
            <a:r>
              <a:rPr lang="fi-FI" sz="1400" kern="1200" dirty="0" err="1">
                <a:solidFill>
                  <a:prstClr val="black"/>
                </a:solidFill>
                <a:ea typeface="+mn-ea"/>
                <a:cs typeface="Calibri Light" panose="020F0302020204030204" pitchFamily="34" charset="0"/>
              </a:rPr>
              <a:t>Prevenian</a:t>
            </a:r>
            <a:r>
              <a:rPr lang="fi-FI" sz="1400" kern="1200" dirty="0">
                <a:solidFill>
                  <a:prstClr val="black"/>
                </a:solidFill>
                <a:ea typeface="+mn-ea"/>
                <a:cs typeface="Calibri Light" panose="020F0302020204030204" pitchFamily="34" charset="0"/>
              </a:rPr>
              <a:t> valmentajilta kahden viikon välein sähköisiä vinkkejä kehittymisen tueksi.</a:t>
            </a:r>
            <a:endParaRPr sz="1400" kern="1200" dirty="0">
              <a:solidFill>
                <a:prstClr val="black"/>
              </a:solidFill>
              <a:ea typeface="+mn-ea"/>
              <a:cs typeface="Calibri Light" panose="020F0302020204030204" pitchFamily="34" charset="0"/>
            </a:endParaRPr>
          </a:p>
        </p:txBody>
      </p:sp>
      <p:sp>
        <p:nvSpPr>
          <p:cNvPr id="95" name="Shape 95"/>
          <p:cNvSpPr/>
          <p:nvPr/>
        </p:nvSpPr>
        <p:spPr>
          <a:xfrm>
            <a:off x="518864" y="890630"/>
            <a:ext cx="971581" cy="927720"/>
          </a:xfrm>
          <a:prstGeom prst="ellipse">
            <a:avLst/>
          </a:prstGeom>
          <a:solidFill>
            <a:srgbClr val="75D500"/>
          </a:solidFill>
          <a:ln w="9525" cap="flat" cmpd="sng">
            <a:noFill/>
            <a:prstDash val="solid"/>
            <a:round/>
            <a:headEnd type="none" w="med" len="med"/>
            <a:tailEnd type="none" w="med" len="med"/>
          </a:ln>
        </p:spPr>
        <p:txBody>
          <a:bodyPr lIns="68569" tIns="68569" rIns="68569" bIns="68569" anchor="ctr" anchorCtr="0">
            <a:noAutofit/>
          </a:bodyPr>
          <a:lstStyle/>
          <a:p>
            <a:pPr algn="ctr" defTabSz="685800" eaLnBrk="1" fontAlgn="auto" hangingPunct="1">
              <a:spcBef>
                <a:spcPts val="0"/>
              </a:spcBef>
              <a:spcAft>
                <a:spcPts val="0"/>
              </a:spcAft>
            </a:pPr>
            <a:r>
              <a:rPr lang="fi" sz="2100" b="1" dirty="0">
                <a:solidFill>
                  <a:prstClr val="white"/>
                </a:solidFill>
                <a:latin typeface="Verdana"/>
                <a:ea typeface="+mn-ea"/>
              </a:rPr>
              <a:t>24 </a:t>
            </a:r>
            <a:endParaRPr lang="fi-FI" sz="2100" b="1" dirty="0">
              <a:solidFill>
                <a:prstClr val="white"/>
              </a:solidFill>
              <a:latin typeface="Verdana"/>
              <a:ea typeface="+mn-ea"/>
            </a:endParaRPr>
          </a:p>
          <a:p>
            <a:pPr algn="ctr" defTabSz="685800" eaLnBrk="1" fontAlgn="auto" hangingPunct="1">
              <a:spcBef>
                <a:spcPts val="0"/>
              </a:spcBef>
              <a:spcAft>
                <a:spcPts val="0"/>
              </a:spcAft>
            </a:pPr>
            <a:r>
              <a:rPr lang="fi" sz="2100" b="1" dirty="0">
                <a:solidFill>
                  <a:prstClr val="white"/>
                </a:solidFill>
                <a:latin typeface="Verdana"/>
                <a:ea typeface="+mn-ea"/>
              </a:rPr>
              <a:t>h</a:t>
            </a:r>
          </a:p>
        </p:txBody>
      </p:sp>
      <p:sp>
        <p:nvSpPr>
          <p:cNvPr id="96" name="Shape 96"/>
          <p:cNvSpPr/>
          <p:nvPr/>
        </p:nvSpPr>
        <p:spPr>
          <a:xfrm>
            <a:off x="619283" y="1818350"/>
            <a:ext cx="2000777" cy="1907788"/>
          </a:xfrm>
          <a:prstGeom prst="ellipse">
            <a:avLst/>
          </a:prstGeom>
          <a:solidFill>
            <a:srgbClr val="1D95D5"/>
          </a:solidFill>
          <a:ln w="9525" cap="flat" cmpd="sng">
            <a:solidFill>
              <a:schemeClr val="accent1"/>
            </a:solidFill>
            <a:prstDash val="solid"/>
            <a:round/>
            <a:headEnd type="none" w="med" len="med"/>
            <a:tailEnd type="none" w="med" len="med"/>
          </a:ln>
        </p:spPr>
        <p:txBody>
          <a:bodyPr lIns="68569" tIns="68569" rIns="68569" bIns="68569" anchor="ctr" anchorCtr="0">
            <a:noAutofit/>
          </a:bodyPr>
          <a:lstStyle/>
          <a:p>
            <a:pPr algn="ctr" defTabSz="685800" eaLnBrk="1" fontAlgn="auto" hangingPunct="1">
              <a:spcBef>
                <a:spcPts val="0"/>
              </a:spcBef>
              <a:spcAft>
                <a:spcPts val="0"/>
              </a:spcAft>
            </a:pPr>
            <a:r>
              <a:rPr lang="fi" sz="2250" b="1" dirty="0">
                <a:solidFill>
                  <a:srgbClr val="FFFFFF"/>
                </a:solidFill>
                <a:latin typeface="Verdana"/>
                <a:ea typeface="+mn-ea"/>
              </a:rPr>
              <a:t>6 </a:t>
            </a:r>
            <a:endParaRPr lang="fi-FI" sz="2250" b="1" dirty="0">
              <a:solidFill>
                <a:srgbClr val="FFFFFF"/>
              </a:solidFill>
              <a:latin typeface="Verdana"/>
              <a:ea typeface="+mn-ea"/>
            </a:endParaRPr>
          </a:p>
          <a:p>
            <a:pPr algn="ctr" defTabSz="685800" eaLnBrk="1" fontAlgn="auto" hangingPunct="1">
              <a:spcBef>
                <a:spcPts val="0"/>
              </a:spcBef>
              <a:spcAft>
                <a:spcPts val="0"/>
              </a:spcAft>
            </a:pPr>
            <a:r>
              <a:rPr lang="fi" sz="2250" b="1" dirty="0">
                <a:solidFill>
                  <a:srgbClr val="FFFFFF"/>
                </a:solidFill>
                <a:latin typeface="Verdana"/>
                <a:ea typeface="+mn-ea"/>
              </a:rPr>
              <a:t>kk</a:t>
            </a:r>
          </a:p>
        </p:txBody>
      </p:sp>
      <p:sp>
        <p:nvSpPr>
          <p:cNvPr id="97" name="Shape 97"/>
          <p:cNvSpPr>
            <a:spLocks noChangeAspect="1"/>
          </p:cNvSpPr>
          <p:nvPr/>
        </p:nvSpPr>
        <p:spPr>
          <a:xfrm>
            <a:off x="1942599" y="3751822"/>
            <a:ext cx="1116000" cy="1116000"/>
          </a:xfrm>
          <a:prstGeom prst="ellipse">
            <a:avLst/>
          </a:prstGeom>
          <a:solidFill>
            <a:srgbClr val="004F92"/>
          </a:solidFill>
          <a:ln w="9525" cap="flat" cmpd="sng">
            <a:solidFill>
              <a:schemeClr val="accent1"/>
            </a:solidFill>
            <a:prstDash val="solid"/>
            <a:round/>
            <a:headEnd type="none" w="med" len="med"/>
            <a:tailEnd type="none" w="med" len="med"/>
          </a:ln>
        </p:spPr>
        <p:txBody>
          <a:bodyPr lIns="68569" tIns="68569" rIns="68569" bIns="68569" anchor="ctr" anchorCtr="0">
            <a:noAutofit/>
          </a:bodyPr>
          <a:lstStyle/>
          <a:p>
            <a:pPr algn="ctr" defTabSz="685800" eaLnBrk="1" fontAlgn="auto" hangingPunct="1">
              <a:spcBef>
                <a:spcPts val="0"/>
              </a:spcBef>
              <a:spcAft>
                <a:spcPts val="0"/>
              </a:spcAft>
            </a:pPr>
            <a:r>
              <a:rPr lang="fi" sz="2250" b="1" dirty="0">
                <a:solidFill>
                  <a:srgbClr val="FFFFFF"/>
                </a:solidFill>
                <a:latin typeface="Verdana"/>
                <a:ea typeface="+mn-ea"/>
              </a:rPr>
              <a:t>+</a:t>
            </a:r>
          </a:p>
        </p:txBody>
      </p:sp>
      <p:sp>
        <p:nvSpPr>
          <p:cNvPr id="98" name="Shape 98"/>
          <p:cNvSpPr txBox="1"/>
          <p:nvPr/>
        </p:nvSpPr>
        <p:spPr>
          <a:xfrm>
            <a:off x="1610186" y="758140"/>
            <a:ext cx="4684917" cy="1108800"/>
          </a:xfrm>
          <a:prstGeom prst="rect">
            <a:avLst/>
          </a:prstGeom>
          <a:noFill/>
          <a:ln>
            <a:noFill/>
          </a:ln>
        </p:spPr>
        <p:txBody>
          <a:bodyPr lIns="68569" tIns="68569" rIns="68569" bIns="68569" anchor="ctr" anchorCtr="0">
            <a:noAutofit/>
          </a:bodyPr>
          <a:lstStyle/>
          <a:p>
            <a:pPr defTabSz="685800" eaLnBrk="1" fontAlgn="auto" hangingPunct="1">
              <a:lnSpc>
                <a:spcPct val="115000"/>
              </a:lnSpc>
              <a:spcBef>
                <a:spcPts val="0"/>
              </a:spcBef>
              <a:spcAft>
                <a:spcPts val="1200"/>
              </a:spcAft>
            </a:pPr>
            <a:r>
              <a:rPr lang="fi" sz="1400" dirty="0">
                <a:solidFill>
                  <a:prstClr val="black"/>
                </a:solidFill>
                <a:latin typeface="Calibri Light" panose="020F0302020204030204" pitchFamily="34" charset="0"/>
                <a:ea typeface="+mn-ea"/>
                <a:cs typeface="Calibri Light" panose="020F0302020204030204" pitchFamily="34" charset="0"/>
              </a:rPr>
              <a:t>Ilmoittautumisen jälkeen </a:t>
            </a:r>
            <a:r>
              <a:rPr lang="fi-FI" sz="1400" dirty="0">
                <a:solidFill>
                  <a:prstClr val="black"/>
                </a:solidFill>
                <a:latin typeface="Calibri Light" panose="020F0302020204030204" pitchFamily="34" charset="0"/>
                <a:ea typeface="+mn-ea"/>
                <a:cs typeface="Calibri Light" panose="020F0302020204030204" pitchFamily="34" charset="0"/>
              </a:rPr>
              <a:t>valmentajasi on sinuun</a:t>
            </a:r>
            <a:r>
              <a:rPr lang="fi" sz="1400" dirty="0">
                <a:solidFill>
                  <a:prstClr val="black"/>
                </a:solidFill>
                <a:latin typeface="Calibri Light" panose="020F0302020204030204" pitchFamily="34" charset="0"/>
                <a:ea typeface="+mn-ea"/>
                <a:cs typeface="Calibri Light" panose="020F0302020204030204" pitchFamily="34" charset="0"/>
              </a:rPr>
              <a:t> yhteydessä puhelimitse mahdollisimman nopeasti</a:t>
            </a:r>
            <a:r>
              <a:rPr lang="fi-FI" sz="1400" dirty="0">
                <a:solidFill>
                  <a:prstClr val="black"/>
                </a:solidFill>
                <a:latin typeface="Calibri Light" panose="020F0302020204030204" pitchFamily="34" charset="0"/>
                <a:ea typeface="+mn-ea"/>
                <a:cs typeface="Calibri Light" panose="020F0302020204030204" pitchFamily="34" charset="0"/>
              </a:rPr>
              <a:t>. Silloin </a:t>
            </a:r>
            <a:r>
              <a:rPr lang="fi" sz="1400" dirty="0">
                <a:solidFill>
                  <a:prstClr val="black"/>
                </a:solidFill>
                <a:latin typeface="Calibri Light" panose="020F0302020204030204" pitchFamily="34" charset="0"/>
                <a:ea typeface="+mn-ea"/>
                <a:cs typeface="Calibri Light" panose="020F0302020204030204" pitchFamily="34" charset="0"/>
              </a:rPr>
              <a:t>sovitaan ensimmäinen keskusteluaika ja valmennus lähtee heti liikkeelle</a:t>
            </a:r>
            <a:r>
              <a:rPr lang="fi-FI" sz="1400" dirty="0">
                <a:solidFill>
                  <a:prstClr val="black"/>
                </a:solidFill>
                <a:latin typeface="Calibri Light" panose="020F0302020204030204" pitchFamily="34" charset="0"/>
                <a:ea typeface="+mn-ea"/>
                <a:cs typeface="Calibri Light" panose="020F0302020204030204" pitchFamily="34" charset="0"/>
              </a:rPr>
              <a:t>!</a:t>
            </a:r>
            <a:r>
              <a:rPr lang="fi" sz="1400" dirty="0">
                <a:solidFill>
                  <a:prstClr val="black"/>
                </a:solidFill>
                <a:latin typeface="Calibri Light" panose="020F0302020204030204" pitchFamily="34" charset="0"/>
                <a:ea typeface="+mn-ea"/>
                <a:cs typeface="Calibri Light" panose="020F0302020204030204" pitchFamily="34" charset="0"/>
              </a:rPr>
              <a:t> </a:t>
            </a:r>
            <a:endParaRPr lang="fi" sz="1400" strike="sngStrike" dirty="0">
              <a:solidFill>
                <a:prstClr val="black"/>
              </a:solidFill>
              <a:latin typeface="Calibri Light" panose="020F0302020204030204" pitchFamily="34" charset="0"/>
              <a:ea typeface="+mn-ea"/>
              <a:cs typeface="Calibri Light" panose="020F0302020204030204" pitchFamily="34" charset="0"/>
            </a:endParaRPr>
          </a:p>
        </p:txBody>
      </p:sp>
      <p:sp>
        <p:nvSpPr>
          <p:cNvPr id="13" name="Tekstiruutu 12">
            <a:extLst>
              <a:ext uri="{FF2B5EF4-FFF2-40B4-BE49-F238E27FC236}">
                <a16:creationId xmlns:a16="http://schemas.microsoft.com/office/drawing/2014/main" id="{4AE37056-23A4-42AD-8CB0-535502CBE1FC}"/>
              </a:ext>
            </a:extLst>
          </p:cNvPr>
          <p:cNvSpPr txBox="1"/>
          <p:nvPr/>
        </p:nvSpPr>
        <p:spPr>
          <a:xfrm>
            <a:off x="7081961" y="1650254"/>
            <a:ext cx="609014" cy="230832"/>
          </a:xfrm>
          <a:prstGeom prst="rect">
            <a:avLst/>
          </a:prstGeom>
          <a:noFill/>
        </p:spPr>
        <p:txBody>
          <a:bodyPr wrap="square" rtlCol="0">
            <a:spAutoFit/>
          </a:bodyPr>
          <a:lstStyle/>
          <a:p>
            <a:pPr algn="ctr"/>
            <a:r>
              <a:rPr lang="fi-FI" sz="900" dirty="0" err="1">
                <a:latin typeface="Calibri Light" panose="020F0302020204030204" pitchFamily="34" charset="0"/>
                <a:cs typeface="Calibri Light" panose="020F0302020204030204" pitchFamily="34" charset="0"/>
              </a:rPr>
              <a:t>Teams</a:t>
            </a:r>
            <a:endParaRPr lang="fi-FI" sz="900" dirty="0">
              <a:latin typeface="Calibri Light" panose="020F0302020204030204" pitchFamily="34" charset="0"/>
              <a:cs typeface="Calibri Light" panose="020F0302020204030204" pitchFamily="34" charset="0"/>
            </a:endParaRPr>
          </a:p>
        </p:txBody>
      </p:sp>
      <p:sp>
        <p:nvSpPr>
          <p:cNvPr id="21" name="Tekstiruutu 20">
            <a:extLst>
              <a:ext uri="{FF2B5EF4-FFF2-40B4-BE49-F238E27FC236}">
                <a16:creationId xmlns:a16="http://schemas.microsoft.com/office/drawing/2014/main" id="{DA968A93-4A79-48F6-9D4E-23B1F52C283A}"/>
              </a:ext>
            </a:extLst>
          </p:cNvPr>
          <p:cNvSpPr txBox="1"/>
          <p:nvPr/>
        </p:nvSpPr>
        <p:spPr>
          <a:xfrm>
            <a:off x="7744737" y="1650254"/>
            <a:ext cx="609014" cy="230832"/>
          </a:xfrm>
          <a:prstGeom prst="rect">
            <a:avLst/>
          </a:prstGeom>
          <a:noFill/>
        </p:spPr>
        <p:txBody>
          <a:bodyPr wrap="square" rtlCol="0">
            <a:spAutoFit/>
          </a:bodyPr>
          <a:lstStyle/>
          <a:p>
            <a:pPr algn="ctr"/>
            <a:r>
              <a:rPr lang="fi-FI" sz="900" dirty="0">
                <a:latin typeface="Calibri Light" panose="020F0302020204030204" pitchFamily="34" charset="0"/>
                <a:cs typeface="Calibri Light" panose="020F0302020204030204" pitchFamily="34" charset="0"/>
              </a:rPr>
              <a:t>Puhelin</a:t>
            </a:r>
          </a:p>
        </p:txBody>
      </p:sp>
      <p:sp>
        <p:nvSpPr>
          <p:cNvPr id="22" name="Tekstiruutu 21">
            <a:extLst>
              <a:ext uri="{FF2B5EF4-FFF2-40B4-BE49-F238E27FC236}">
                <a16:creationId xmlns:a16="http://schemas.microsoft.com/office/drawing/2014/main" id="{F17B56AF-37A4-415A-BA88-BBB6F095E1D2}"/>
              </a:ext>
            </a:extLst>
          </p:cNvPr>
          <p:cNvSpPr txBox="1"/>
          <p:nvPr/>
        </p:nvSpPr>
        <p:spPr>
          <a:xfrm>
            <a:off x="8322625" y="1650254"/>
            <a:ext cx="785879" cy="230832"/>
          </a:xfrm>
          <a:prstGeom prst="rect">
            <a:avLst/>
          </a:prstGeom>
          <a:noFill/>
        </p:spPr>
        <p:txBody>
          <a:bodyPr wrap="square" rtlCol="0">
            <a:spAutoFit/>
          </a:bodyPr>
          <a:lstStyle/>
          <a:p>
            <a:pPr algn="ctr"/>
            <a:r>
              <a:rPr lang="fi-FI" sz="900" dirty="0">
                <a:latin typeface="Calibri Light" panose="020F0302020204030204" pitchFamily="34" charset="0"/>
                <a:cs typeface="Calibri Light" panose="020F0302020204030204" pitchFamily="34" charset="0"/>
              </a:rPr>
              <a:t>Sovellus</a:t>
            </a:r>
          </a:p>
        </p:txBody>
      </p:sp>
      <p:sp>
        <p:nvSpPr>
          <p:cNvPr id="24" name="Muoto 23">
            <a:extLst>
              <a:ext uri="{FF2B5EF4-FFF2-40B4-BE49-F238E27FC236}">
                <a16:creationId xmlns:a16="http://schemas.microsoft.com/office/drawing/2014/main" id="{65CA11F8-5524-4A39-BBAE-37CBE64083CA}"/>
              </a:ext>
            </a:extLst>
          </p:cNvPr>
          <p:cNvSpPr/>
          <p:nvPr/>
        </p:nvSpPr>
        <p:spPr>
          <a:xfrm rot="19414343">
            <a:off x="6558551" y="1246090"/>
            <a:ext cx="2268000" cy="2376000"/>
          </a:xfrm>
          <a:prstGeom prst="leftCircularArrow">
            <a:avLst>
              <a:gd name="adj1" fmla="val 3865"/>
              <a:gd name="adj2" fmla="val 483727"/>
              <a:gd name="adj3" fmla="val 1920924"/>
              <a:gd name="adj4" fmla="val 8686176"/>
              <a:gd name="adj5" fmla="val 4509"/>
            </a:avLst>
          </a:prstGeom>
          <a:solidFill>
            <a:srgbClr val="1D95D5">
              <a:alpha val="70000"/>
            </a:srgbClr>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txBody>
          <a:bodyPr/>
          <a:lstStyle/>
          <a:p>
            <a:endParaRPr lang="fi-FI" dirty="0"/>
          </a:p>
        </p:txBody>
      </p:sp>
      <p:pic>
        <p:nvPicPr>
          <p:cNvPr id="7" name="Kuva 6" descr="Selfie">
            <a:extLst>
              <a:ext uri="{FF2B5EF4-FFF2-40B4-BE49-F238E27FC236}">
                <a16:creationId xmlns:a16="http://schemas.microsoft.com/office/drawing/2014/main" id="{F3921C8C-3A5F-4F42-B55F-43942C5B7D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49856" y="969353"/>
            <a:ext cx="673224" cy="673224"/>
          </a:xfrm>
          <a:prstGeom prst="rect">
            <a:avLst/>
          </a:prstGeom>
        </p:spPr>
      </p:pic>
      <p:pic>
        <p:nvPicPr>
          <p:cNvPr id="25" name="Kuva 24">
            <a:extLst>
              <a:ext uri="{FF2B5EF4-FFF2-40B4-BE49-F238E27FC236}">
                <a16:creationId xmlns:a16="http://schemas.microsoft.com/office/drawing/2014/main" id="{BC4C413C-76BF-47E1-B7F9-D299AF9907F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381362" y="977054"/>
            <a:ext cx="671589" cy="673200"/>
          </a:xfrm>
          <a:prstGeom prst="rect">
            <a:avLst/>
          </a:prstGeom>
        </p:spPr>
      </p:pic>
      <p:pic>
        <p:nvPicPr>
          <p:cNvPr id="27" name="Kuva 26" descr="Vastaanotin">
            <a:extLst>
              <a:ext uri="{FF2B5EF4-FFF2-40B4-BE49-F238E27FC236}">
                <a16:creationId xmlns:a16="http://schemas.microsoft.com/office/drawing/2014/main" id="{5D1E4E38-E420-4609-9E78-CCB8ACA662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19813" y="985591"/>
            <a:ext cx="673200" cy="673200"/>
          </a:xfrm>
          <a:prstGeom prst="rect">
            <a:avLst/>
          </a:prstGeom>
        </p:spPr>
      </p:pic>
    </p:spTree>
    <p:extLst>
      <p:ext uri="{BB962C8B-B14F-4D97-AF65-F5344CB8AC3E}">
        <p14:creationId xmlns:p14="http://schemas.microsoft.com/office/powerpoint/2010/main" val="1740277287"/>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373F76D-DF55-4E83-A5D6-897D46A6E605}"/>
              </a:ext>
            </a:extLst>
          </p:cNvPr>
          <p:cNvSpPr>
            <a:spLocks noGrp="1"/>
          </p:cNvSpPr>
          <p:nvPr>
            <p:ph type="title"/>
          </p:nvPr>
        </p:nvSpPr>
        <p:spPr>
          <a:xfrm>
            <a:off x="311700" y="2285437"/>
            <a:ext cx="8520600" cy="572625"/>
          </a:xfrm>
        </p:spPr>
        <p:txBody>
          <a:bodyPr anchor="ctr"/>
          <a:lstStyle/>
          <a:p>
            <a:pPr algn="ctr"/>
            <a:r>
              <a:rPr lang="fi-FI" sz="3600" b="1" dirty="0">
                <a:latin typeface="Calibri" panose="020F0502020204030204" pitchFamily="34" charset="0"/>
                <a:cs typeface="Calibri" panose="020F0502020204030204" pitchFamily="34" charset="0"/>
              </a:rPr>
              <a:t>Mitä valmennus on ja mitä se ei ole?</a:t>
            </a:r>
          </a:p>
        </p:txBody>
      </p:sp>
    </p:spTree>
    <p:extLst>
      <p:ext uri="{BB962C8B-B14F-4D97-AF65-F5344CB8AC3E}">
        <p14:creationId xmlns:p14="http://schemas.microsoft.com/office/powerpoint/2010/main" val="2531857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2" name="Ellipsi 1"/>
          <p:cNvSpPr/>
          <p:nvPr/>
        </p:nvSpPr>
        <p:spPr>
          <a:xfrm>
            <a:off x="190500" y="1701800"/>
            <a:ext cx="2465100" cy="2463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Kerro 2"/>
          <p:cNvSpPr/>
          <p:nvPr/>
        </p:nvSpPr>
        <p:spPr>
          <a:xfrm>
            <a:off x="578500" y="2146299"/>
            <a:ext cx="1689100" cy="1574801"/>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ekstiruutu 3"/>
          <p:cNvSpPr txBox="1"/>
          <p:nvPr/>
        </p:nvSpPr>
        <p:spPr>
          <a:xfrm>
            <a:off x="3043600" y="1263500"/>
            <a:ext cx="5963095" cy="3901734"/>
          </a:xfrm>
          <a:prstGeom prst="rect">
            <a:avLst/>
          </a:prstGeom>
          <a:noFill/>
        </p:spPr>
        <p:txBody>
          <a:bodyPr wrap="square" lIns="40500" tIns="27000" rIns="40500" bIns="27000" rtlCol="0">
            <a:spAutoFit/>
          </a:bodyPr>
          <a:lstStyle/>
          <a:p>
            <a:pPr>
              <a:buNone/>
            </a:pPr>
            <a:r>
              <a:rPr lang="fi-FI" sz="1400" b="1" dirty="0">
                <a:latin typeface="Calibri Light" panose="020F0302020204030204" pitchFamily="34" charset="0"/>
                <a:cs typeface="Calibri Light" panose="020F0302020204030204" pitchFamily="34" charset="0"/>
              </a:rPr>
              <a:t>Valmennus ei ole kuntosali- tai </a:t>
            </a:r>
            <a:r>
              <a:rPr lang="fi-FI" sz="1400" b="1" dirty="0" err="1">
                <a:latin typeface="Calibri Light" panose="020F0302020204030204" pitchFamily="34" charset="0"/>
                <a:cs typeface="Calibri Light" panose="020F0302020204030204" pitchFamily="34" charset="0"/>
              </a:rPr>
              <a:t>personal</a:t>
            </a:r>
            <a:r>
              <a:rPr lang="fi-FI" sz="1400" b="1" dirty="0">
                <a:latin typeface="Calibri Light" panose="020F0302020204030204" pitchFamily="34" charset="0"/>
                <a:cs typeface="Calibri Light" panose="020F0302020204030204" pitchFamily="34" charset="0"/>
              </a:rPr>
              <a:t> </a:t>
            </a:r>
            <a:r>
              <a:rPr lang="fi-FI" sz="1400" b="1" dirty="0" err="1">
                <a:latin typeface="Calibri Light" panose="020F0302020204030204" pitchFamily="34" charset="0"/>
                <a:cs typeface="Calibri Light" panose="020F0302020204030204" pitchFamily="34" charset="0"/>
              </a:rPr>
              <a:t>trainer</a:t>
            </a:r>
            <a:r>
              <a:rPr lang="fi-FI" sz="1400" b="1" dirty="0">
                <a:latin typeface="Calibri Light" panose="020F0302020204030204" pitchFamily="34" charset="0"/>
                <a:cs typeface="Calibri Light" panose="020F0302020204030204" pitchFamily="34" charset="0"/>
              </a:rPr>
              <a:t>-ohjausta.</a:t>
            </a:r>
            <a:endParaRPr lang="fi-FI" sz="1400" dirty="0">
              <a:latin typeface="Calibri Light" panose="020F0302020204030204" pitchFamily="34" charset="0"/>
              <a:cs typeface="Calibri Light" panose="020F0302020204030204" pitchFamily="34" charset="0"/>
            </a:endParaRPr>
          </a:p>
          <a:p>
            <a:pPr>
              <a:buNone/>
            </a:pPr>
            <a:r>
              <a:rPr lang="fi-FI" sz="1400" dirty="0">
                <a:latin typeface="Calibri Light" panose="020F0302020204030204" pitchFamily="34" charset="0"/>
                <a:cs typeface="Calibri Light" panose="020F0302020204030204" pitchFamily="34" charset="0"/>
              </a:rPr>
              <a:t>Voit keskittyä juuri siihen elämän osa-alueeseen, jossa kaipaat eniten apua. Näitä voivat olla esimerkiksi uni, ruokavalio, liikunta, tupakka, alkoholi, työtavat tai stressi ja yleinen olotila. Valmennuksessa keskitytään pieniin muutoksiin ja päätät itse toimenpiteistä. Kukaan ei pakota sinua samaan muottiin muiden kanssa.</a:t>
            </a:r>
          </a:p>
          <a:p>
            <a:pPr>
              <a:buNone/>
            </a:pPr>
            <a:endParaRPr lang="fi-FI" sz="1000" b="1" dirty="0">
              <a:latin typeface="Calibri Light" panose="020F0302020204030204" pitchFamily="34" charset="0"/>
              <a:cs typeface="Calibri Light" panose="020F0302020204030204" pitchFamily="34" charset="0"/>
            </a:endParaRPr>
          </a:p>
          <a:p>
            <a:pPr>
              <a:buNone/>
            </a:pPr>
            <a:r>
              <a:rPr lang="fi-FI" sz="1400" b="1" dirty="0">
                <a:latin typeface="Calibri Light" panose="020F0302020204030204" pitchFamily="34" charset="0"/>
                <a:cs typeface="Calibri Light" panose="020F0302020204030204" pitchFamily="34" charset="0"/>
              </a:rPr>
              <a:t>Ei rääkkiä ja kaikesta mukavasta kieltäytymistä.</a:t>
            </a:r>
          </a:p>
          <a:p>
            <a:r>
              <a:rPr lang="fi" sz="1400" dirty="0">
                <a:latin typeface="Calibri Light" panose="020F0302020204030204" pitchFamily="34" charset="0"/>
                <a:cs typeface="Calibri Light" panose="020F0302020204030204" pitchFamily="34" charset="0"/>
              </a:rPr>
              <a:t>Tarkoitus ei ole tehdä elämästä puun makuista, vaan edetä pienin askelin </a:t>
            </a:r>
            <a:r>
              <a:rPr lang="fi-FI" sz="1400" dirty="0">
                <a:latin typeface="Calibri Light" panose="020F0302020204030204" pitchFamily="34" charset="0"/>
                <a:cs typeface="Calibri Light" panose="020F0302020204030204" pitchFamily="34" charset="0"/>
              </a:rPr>
              <a:t>omassa arjessasi</a:t>
            </a:r>
            <a:r>
              <a:rPr lang="fi" sz="1400" dirty="0">
                <a:latin typeface="Calibri Light" panose="020F0302020204030204" pitchFamily="34" charset="0"/>
                <a:cs typeface="Calibri Light" panose="020F0302020204030204" pitchFamily="34" charset="0"/>
              </a:rPr>
              <a:t>. Silloin tuloksilla on pysyvyyttä.</a:t>
            </a:r>
            <a:endParaRPr lang="fi-FI" sz="1400" dirty="0">
              <a:latin typeface="Calibri Light" panose="020F0302020204030204" pitchFamily="34" charset="0"/>
              <a:cs typeface="Calibri Light" panose="020F0302020204030204" pitchFamily="34" charset="0"/>
            </a:endParaRPr>
          </a:p>
          <a:p>
            <a:pPr>
              <a:buNone/>
            </a:pPr>
            <a:endParaRPr lang="fi" sz="1000" b="1" dirty="0">
              <a:latin typeface="Calibri Light" panose="020F0302020204030204" pitchFamily="34" charset="0"/>
              <a:cs typeface="Calibri Light" panose="020F0302020204030204" pitchFamily="34" charset="0"/>
            </a:endParaRPr>
          </a:p>
          <a:p>
            <a:pPr>
              <a:buNone/>
            </a:pPr>
            <a:r>
              <a:rPr lang="fi" sz="1400" b="1" dirty="0">
                <a:latin typeface="Calibri Light" panose="020F0302020204030204" pitchFamily="34" charset="0"/>
                <a:cs typeface="Calibri Light" panose="020F0302020204030204" pitchFamily="34" charset="0"/>
              </a:rPr>
              <a:t>Pikkurepsahduksista ei tässä valmennuksessa soimata</a:t>
            </a:r>
            <a:r>
              <a:rPr lang="fi-FI" sz="1400" b="1" dirty="0">
                <a:latin typeface="Calibri Light" panose="020F0302020204030204" pitchFamily="34" charset="0"/>
                <a:cs typeface="Calibri Light" panose="020F0302020204030204" pitchFamily="34" charset="0"/>
              </a:rPr>
              <a:t>.</a:t>
            </a:r>
          </a:p>
          <a:p>
            <a:pPr>
              <a:buNone/>
            </a:pPr>
            <a:r>
              <a:rPr lang="fi-FI" sz="1400" dirty="0">
                <a:latin typeface="Calibri Light" panose="020F0302020204030204" pitchFamily="34" charset="0"/>
                <a:cs typeface="Calibri Light" panose="020F0302020204030204" pitchFamily="34" charset="0"/>
              </a:rPr>
              <a:t>S</a:t>
            </a:r>
            <a:r>
              <a:rPr lang="fi" sz="1400" dirty="0">
                <a:latin typeface="Calibri Light" panose="020F0302020204030204" pitchFamily="34" charset="0"/>
                <a:cs typeface="Calibri Light" panose="020F0302020204030204" pitchFamily="34" charset="0"/>
              </a:rPr>
              <a:t>ellaiset kuuluvat asiaan</a:t>
            </a:r>
            <a:r>
              <a:rPr lang="fi-FI" sz="1400" dirty="0">
                <a:latin typeface="Calibri Light" panose="020F0302020204030204" pitchFamily="34" charset="0"/>
                <a:cs typeface="Calibri Light" panose="020F0302020204030204" pitchFamily="34" charset="0"/>
              </a:rPr>
              <a:t>,</a:t>
            </a:r>
            <a:r>
              <a:rPr lang="fi" sz="1400" dirty="0">
                <a:latin typeface="Calibri Light" panose="020F0302020204030204" pitchFamily="34" charset="0"/>
                <a:cs typeface="Calibri Light" panose="020F0302020204030204" pitchFamily="34" charset="0"/>
              </a:rPr>
              <a:t> kun tehdään muutoksia ihmisen arkeen.</a:t>
            </a:r>
            <a:endParaRPr lang="fi-FI" sz="1400" dirty="0">
              <a:latin typeface="Calibri Light" panose="020F0302020204030204" pitchFamily="34" charset="0"/>
              <a:cs typeface="Calibri Light" panose="020F0302020204030204" pitchFamily="34" charset="0"/>
            </a:endParaRPr>
          </a:p>
          <a:p>
            <a:pPr>
              <a:buNone/>
            </a:pPr>
            <a:endParaRPr lang="fi-FI" sz="1000" dirty="0">
              <a:latin typeface="Calibri Light" panose="020F0302020204030204" pitchFamily="34" charset="0"/>
              <a:cs typeface="Calibri Light" panose="020F0302020204030204" pitchFamily="34" charset="0"/>
            </a:endParaRPr>
          </a:p>
          <a:p>
            <a:pPr>
              <a:buNone/>
            </a:pPr>
            <a:r>
              <a:rPr lang="fi-FI" sz="1400" b="1" dirty="0">
                <a:latin typeface="Calibri Light" panose="020F0302020204030204" pitchFamily="34" charset="0"/>
                <a:cs typeface="Calibri Light" panose="020F0302020204030204" pitchFamily="34" charset="0"/>
              </a:rPr>
              <a:t>Ei monimutkaista kaloreiden laskemista. </a:t>
            </a:r>
          </a:p>
          <a:p>
            <a:pPr>
              <a:buNone/>
            </a:pPr>
            <a:r>
              <a:rPr lang="fi-FI" sz="1400" dirty="0">
                <a:latin typeface="Calibri Light" panose="020F0302020204030204" pitchFamily="34" charset="0"/>
                <a:cs typeface="Calibri Light" panose="020F0302020204030204" pitchFamily="34" charset="0"/>
              </a:rPr>
              <a:t>Parempia tapoja arkeen maalaisjärjellä ja tolkulla. </a:t>
            </a:r>
          </a:p>
          <a:p>
            <a:pPr>
              <a:buNone/>
            </a:pPr>
            <a:endParaRPr lang="fi-FI" sz="1000" dirty="0">
              <a:latin typeface="Calibri Light" panose="020F0302020204030204" pitchFamily="34" charset="0"/>
              <a:cs typeface="Calibri Light" panose="020F0302020204030204" pitchFamily="34" charset="0"/>
            </a:endParaRPr>
          </a:p>
          <a:p>
            <a:pPr>
              <a:buNone/>
            </a:pPr>
            <a:r>
              <a:rPr lang="fi-FI" sz="1400" b="1" dirty="0">
                <a:latin typeface="Calibri Light" panose="020F0302020204030204" pitchFamily="34" charset="0"/>
                <a:cs typeface="Calibri Light" panose="020F0302020204030204" pitchFamily="34" charset="0"/>
              </a:rPr>
              <a:t>Saarnat ja paasaaminen eivät kuulu asiaan. </a:t>
            </a:r>
          </a:p>
          <a:p>
            <a:pPr>
              <a:buNone/>
            </a:pPr>
            <a:r>
              <a:rPr lang="fi-FI" sz="1400" dirty="0">
                <a:latin typeface="Calibri Light" panose="020F0302020204030204" pitchFamily="34" charset="0"/>
                <a:cs typeface="Calibri Light" panose="020F0302020204030204" pitchFamily="34" charset="0"/>
              </a:rPr>
              <a:t>Valmennusta tehdään vain itselle ja valitset itse ne toimet joita lähdet viemään omaan arkeen.</a:t>
            </a:r>
            <a:endParaRPr lang="fi" sz="1400" dirty="0">
              <a:latin typeface="Calibri Light" panose="020F0302020204030204" pitchFamily="34" charset="0"/>
              <a:cs typeface="Calibri Light" panose="020F0302020204030204" pitchFamily="34" charset="0"/>
            </a:endParaRPr>
          </a:p>
        </p:txBody>
      </p:sp>
      <p:sp>
        <p:nvSpPr>
          <p:cNvPr id="6" name="Otsikko 3">
            <a:extLst>
              <a:ext uri="{FF2B5EF4-FFF2-40B4-BE49-F238E27FC236}">
                <a16:creationId xmlns:a16="http://schemas.microsoft.com/office/drawing/2014/main" id="{24F88B5C-3B9D-4E2D-9F68-EE97F2DABAB4}"/>
              </a:ext>
            </a:extLst>
          </p:cNvPr>
          <p:cNvSpPr txBox="1">
            <a:spLocks/>
          </p:cNvSpPr>
          <p:nvPr/>
        </p:nvSpPr>
        <p:spPr bwMode="auto">
          <a:xfrm>
            <a:off x="432000" y="216000"/>
            <a:ext cx="8520600" cy="57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lvl="0" algn="l" rtl="0" eaLnBrk="0" fontAlgn="base" hangingPunct="0">
              <a:spcBef>
                <a:spcPts val="0"/>
              </a:spcBef>
              <a:spcAft>
                <a:spcPct val="0"/>
              </a:spcAft>
              <a:defRPr sz="3000" b="0">
                <a:solidFill>
                  <a:srgbClr val="004F92"/>
                </a:solidFill>
                <a:latin typeface="Calibri Light" panose="020F0302020204030204" pitchFamily="34" charset="0"/>
                <a:ea typeface="MS PGothic" pitchFamily="34" charset="-128"/>
                <a:cs typeface="Arial" pitchFamily="34" charset="0"/>
              </a:defRPr>
            </a:lvl1pPr>
            <a:lvl2pPr lvl="1" algn="l" rtl="0" eaLnBrk="0" fontAlgn="base" hangingPunct="0">
              <a:spcBef>
                <a:spcPts val="0"/>
              </a:spcBef>
              <a:spcAft>
                <a:spcPct val="0"/>
              </a:spcAft>
              <a:defRPr sz="3600" b="1">
                <a:solidFill>
                  <a:srgbClr val="3366FF"/>
                </a:solidFill>
                <a:latin typeface="Calibri" pitchFamily="34" charset="0"/>
                <a:ea typeface="MS PGothic" pitchFamily="34" charset="-128"/>
                <a:cs typeface="Arial" charset="0"/>
              </a:defRPr>
            </a:lvl2pPr>
            <a:lvl3pPr lvl="2" algn="l" rtl="0" eaLnBrk="0" fontAlgn="base" hangingPunct="0">
              <a:spcBef>
                <a:spcPts val="0"/>
              </a:spcBef>
              <a:spcAft>
                <a:spcPct val="0"/>
              </a:spcAft>
              <a:defRPr sz="3600" b="1">
                <a:solidFill>
                  <a:srgbClr val="3366FF"/>
                </a:solidFill>
                <a:latin typeface="Calibri" pitchFamily="34" charset="0"/>
                <a:ea typeface="MS PGothic" pitchFamily="34" charset="-128"/>
                <a:cs typeface="Arial" charset="0"/>
              </a:defRPr>
            </a:lvl3pPr>
            <a:lvl4pPr lvl="3" algn="l" rtl="0" eaLnBrk="0" fontAlgn="base" hangingPunct="0">
              <a:spcBef>
                <a:spcPts val="0"/>
              </a:spcBef>
              <a:spcAft>
                <a:spcPct val="0"/>
              </a:spcAft>
              <a:defRPr sz="3600" b="1">
                <a:solidFill>
                  <a:srgbClr val="3366FF"/>
                </a:solidFill>
                <a:latin typeface="Calibri" pitchFamily="34" charset="0"/>
                <a:ea typeface="MS PGothic" pitchFamily="34" charset="-128"/>
                <a:cs typeface="Arial" charset="0"/>
              </a:defRPr>
            </a:lvl4pPr>
            <a:lvl5pPr lvl="4" algn="l" rtl="0" eaLnBrk="0" fontAlgn="base" hangingPunct="0">
              <a:spcBef>
                <a:spcPts val="0"/>
              </a:spcBef>
              <a:spcAft>
                <a:spcPct val="0"/>
              </a:spcAft>
              <a:defRPr sz="3600" b="1">
                <a:solidFill>
                  <a:srgbClr val="3366FF"/>
                </a:solidFill>
                <a:latin typeface="Calibri" pitchFamily="34" charset="0"/>
                <a:ea typeface="MS PGothic" pitchFamily="34" charset="-128"/>
                <a:cs typeface="Arial" charset="0"/>
              </a:defRPr>
            </a:lvl5pPr>
            <a:lvl6pPr marL="457200" lvl="5" algn="ctr" rtl="0" fontAlgn="base">
              <a:spcBef>
                <a:spcPts val="0"/>
              </a:spcBef>
              <a:spcAft>
                <a:spcPct val="0"/>
              </a:spcAft>
              <a:defRPr sz="1900" b="1">
                <a:solidFill>
                  <a:schemeClr val="bg1"/>
                </a:solidFill>
                <a:latin typeface="Georgia" charset="0"/>
              </a:defRPr>
            </a:lvl6pPr>
            <a:lvl7pPr marL="914400" lvl="6" algn="ctr" rtl="0" fontAlgn="base">
              <a:spcBef>
                <a:spcPts val="0"/>
              </a:spcBef>
              <a:spcAft>
                <a:spcPct val="0"/>
              </a:spcAft>
              <a:defRPr sz="1900" b="1">
                <a:solidFill>
                  <a:schemeClr val="bg1"/>
                </a:solidFill>
                <a:latin typeface="Georgia" charset="0"/>
              </a:defRPr>
            </a:lvl7pPr>
            <a:lvl8pPr marL="1371600" lvl="7" algn="ctr" rtl="0" fontAlgn="base">
              <a:spcBef>
                <a:spcPts val="0"/>
              </a:spcBef>
              <a:spcAft>
                <a:spcPct val="0"/>
              </a:spcAft>
              <a:defRPr sz="1900" b="1">
                <a:solidFill>
                  <a:schemeClr val="bg1"/>
                </a:solidFill>
                <a:latin typeface="Georgia" charset="0"/>
              </a:defRPr>
            </a:lvl8pPr>
            <a:lvl9pPr marL="1828800" lvl="8" algn="ctr" rtl="0" fontAlgn="base">
              <a:spcBef>
                <a:spcPts val="0"/>
              </a:spcBef>
              <a:spcAft>
                <a:spcPct val="0"/>
              </a:spcAft>
              <a:defRPr sz="1900" b="1">
                <a:solidFill>
                  <a:schemeClr val="bg1"/>
                </a:solidFill>
                <a:latin typeface="Georgia" charset="0"/>
              </a:defRPr>
            </a:lvl9pPr>
          </a:lstStyle>
          <a:p>
            <a:r>
              <a:rPr lang="fi-FI" sz="2800" kern="0" dirty="0"/>
              <a:t>Jännitys pois! Valmennus ei vaikeuta elämää. Mitä valmennus ei ole?</a:t>
            </a:r>
          </a:p>
        </p:txBody>
      </p:sp>
    </p:spTree>
    <p:extLst>
      <p:ext uri="{BB962C8B-B14F-4D97-AF65-F5344CB8AC3E}">
        <p14:creationId xmlns:p14="http://schemas.microsoft.com/office/powerpoint/2010/main" val="3769337672"/>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kstiruutu 1"/>
          <p:cNvSpPr txBox="1"/>
          <p:nvPr/>
        </p:nvSpPr>
        <p:spPr>
          <a:xfrm>
            <a:off x="3049413" y="1469356"/>
            <a:ext cx="5994400" cy="3532403"/>
          </a:xfrm>
          <a:prstGeom prst="rect">
            <a:avLst/>
          </a:prstGeom>
          <a:noFill/>
        </p:spPr>
        <p:txBody>
          <a:bodyPr wrap="square" lIns="40500" tIns="27000" rIns="40500" bIns="27000" rtlCol="0">
            <a:spAutoFit/>
          </a:bodyPr>
          <a:lstStyle/>
          <a:p>
            <a:r>
              <a:rPr lang="fi-FI" sz="1400" b="1" dirty="0">
                <a:latin typeface="Calibri Light" panose="020F0302020204030204" pitchFamily="34" charset="0"/>
                <a:cs typeface="Calibri Light" panose="020F0302020204030204" pitchFamily="34" charset="0"/>
              </a:rPr>
              <a:t>Kokonaisvaltainen terveys ja arkesi on pääosassa</a:t>
            </a:r>
            <a:r>
              <a:rPr lang="fi-FI" sz="1400" dirty="0">
                <a:latin typeface="Calibri Light" panose="020F0302020204030204" pitchFamily="34" charset="0"/>
                <a:cs typeface="Calibri Light" panose="020F0302020204030204" pitchFamily="34" charset="0"/>
              </a:rPr>
              <a:t>. </a:t>
            </a:r>
          </a:p>
          <a:p>
            <a:r>
              <a:rPr lang="fi-FI" sz="1400" dirty="0">
                <a:latin typeface="Calibri Light" panose="020F0302020204030204" pitchFamily="34" charset="0"/>
                <a:cs typeface="Calibri Light" panose="020F0302020204030204" pitchFamily="34" charset="0"/>
              </a:rPr>
              <a:t>Siihen liittyy monta eri kulmaa, kuten liikunta, uni, työ, stressi, ravitsemus, painonhallinta, tupakointi ja alkoholinkäyttö. Suunnitelmassa huomioidaan aina mahdollisesti olemassa olevat terveydelliset tekijät ja valmennus on täysin luottamuksellinen.</a:t>
            </a:r>
          </a:p>
          <a:p>
            <a:endParaRPr lang="fi-FI" sz="1000" dirty="0">
              <a:latin typeface="Calibri Light" panose="020F0302020204030204" pitchFamily="34" charset="0"/>
              <a:cs typeface="Calibri Light" panose="020F0302020204030204" pitchFamily="34" charset="0"/>
            </a:endParaRPr>
          </a:p>
          <a:p>
            <a:r>
              <a:rPr lang="fi-FI" sz="1400" b="1" dirty="0">
                <a:latin typeface="Calibri Light" panose="020F0302020204030204" pitchFamily="34" charset="0"/>
                <a:cs typeface="Calibri Light" panose="020F0302020204030204" pitchFamily="34" charset="0"/>
              </a:rPr>
              <a:t>Valmennuksessa mennään sinun tavoitteet edellä. </a:t>
            </a:r>
          </a:p>
          <a:p>
            <a:r>
              <a:rPr lang="fi-FI" sz="1400" dirty="0">
                <a:latin typeface="Calibri Light" panose="020F0302020204030204" pitchFamily="34" charset="0"/>
                <a:cs typeface="Calibri Light" panose="020F0302020204030204" pitchFamily="34" charset="0"/>
              </a:rPr>
              <a:t>Toimenpiteet asetetaan sinun arki edellä ja tavoitteet asetetaan niin, että onnistumisen ilo koetaan varmasti.</a:t>
            </a:r>
          </a:p>
          <a:p>
            <a:endParaRPr lang="fi-FI" sz="1000" dirty="0">
              <a:latin typeface="Calibri Light" panose="020F0302020204030204" pitchFamily="34" charset="0"/>
              <a:cs typeface="Calibri Light" panose="020F0302020204030204" pitchFamily="34" charset="0"/>
            </a:endParaRPr>
          </a:p>
          <a:p>
            <a:r>
              <a:rPr lang="fi-FI" sz="1400" b="1" dirty="0">
                <a:latin typeface="Calibri Light" panose="020F0302020204030204" pitchFamily="34" charset="0"/>
                <a:cs typeface="Calibri Light" panose="020F0302020204030204" pitchFamily="34" charset="0"/>
              </a:rPr>
              <a:t>Valmennus keskittyy arjen tapoihin.  </a:t>
            </a:r>
          </a:p>
          <a:p>
            <a:r>
              <a:rPr lang="fi-FI" sz="1400" dirty="0">
                <a:latin typeface="Calibri Light" panose="020F0302020204030204" pitchFamily="34" charset="0"/>
                <a:cs typeface="Calibri Light" panose="020F0302020204030204" pitchFamily="34" charset="0"/>
              </a:rPr>
              <a:t>Arjesta tehdään itse parempaa ja mielekkäämpää. Pienten arkisten valintojen kautta saadaan aikaiseksi positiivinen kierre ja saavutetaan pysyviä tuloksia. </a:t>
            </a:r>
          </a:p>
          <a:p>
            <a:endParaRPr lang="fi-FI" sz="1000" dirty="0">
              <a:latin typeface="Calibri Light" panose="020F0302020204030204" pitchFamily="34" charset="0"/>
              <a:cs typeface="Calibri Light" panose="020F0302020204030204" pitchFamily="34" charset="0"/>
            </a:endParaRPr>
          </a:p>
          <a:p>
            <a:r>
              <a:rPr lang="fi-FI" sz="1400" b="1" dirty="0">
                <a:latin typeface="Calibri Light" panose="020F0302020204030204" pitchFamily="34" charset="0"/>
                <a:cs typeface="Calibri Light" panose="020F0302020204030204" pitchFamily="34" charset="0"/>
              </a:rPr>
              <a:t>Valmennukseen on helppo osallistua</a:t>
            </a:r>
            <a:r>
              <a:rPr lang="fi-FI" sz="1400" dirty="0">
                <a:latin typeface="Calibri Light" panose="020F0302020204030204" pitchFamily="34" charset="0"/>
                <a:cs typeface="Calibri Light" panose="020F0302020204030204" pitchFamily="34" charset="0"/>
              </a:rPr>
              <a:t>. </a:t>
            </a:r>
          </a:p>
          <a:p>
            <a:r>
              <a:rPr lang="fi-FI" sz="1400" dirty="0">
                <a:latin typeface="Calibri Light" panose="020F0302020204030204" pitchFamily="34" charset="0"/>
                <a:cs typeface="Calibri Light" panose="020F0302020204030204" pitchFamily="34" charset="0"/>
              </a:rPr>
              <a:t>Kokonaisuudessaan valmennukseen kuluu vain vähän aikaa ja se tapahtuu joustavasti osana arkeasi ja silloin kun sinulle parhaiten sopii. </a:t>
            </a:r>
          </a:p>
        </p:txBody>
      </p:sp>
      <p:sp>
        <p:nvSpPr>
          <p:cNvPr id="6" name="Otsikko 3">
            <a:extLst>
              <a:ext uri="{FF2B5EF4-FFF2-40B4-BE49-F238E27FC236}">
                <a16:creationId xmlns:a16="http://schemas.microsoft.com/office/drawing/2014/main" id="{5398C0D8-F0D4-4D84-BE9C-4AE161E6F074}"/>
              </a:ext>
            </a:extLst>
          </p:cNvPr>
          <p:cNvSpPr txBox="1">
            <a:spLocks/>
          </p:cNvSpPr>
          <p:nvPr/>
        </p:nvSpPr>
        <p:spPr bwMode="auto">
          <a:xfrm>
            <a:off x="432000" y="216000"/>
            <a:ext cx="8520600" cy="57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lvl="0" algn="l" rtl="0" eaLnBrk="0" fontAlgn="base" hangingPunct="0">
              <a:spcBef>
                <a:spcPts val="0"/>
              </a:spcBef>
              <a:spcAft>
                <a:spcPct val="0"/>
              </a:spcAft>
              <a:defRPr sz="3000" b="0">
                <a:solidFill>
                  <a:srgbClr val="004F92"/>
                </a:solidFill>
                <a:latin typeface="Calibri Light" panose="020F0302020204030204" pitchFamily="34" charset="0"/>
                <a:ea typeface="MS PGothic" pitchFamily="34" charset="-128"/>
                <a:cs typeface="Arial" pitchFamily="34" charset="0"/>
              </a:defRPr>
            </a:lvl1pPr>
            <a:lvl2pPr lvl="1" algn="l" rtl="0" eaLnBrk="0" fontAlgn="base" hangingPunct="0">
              <a:spcBef>
                <a:spcPts val="0"/>
              </a:spcBef>
              <a:spcAft>
                <a:spcPct val="0"/>
              </a:spcAft>
              <a:defRPr sz="3600" b="1">
                <a:solidFill>
                  <a:srgbClr val="3366FF"/>
                </a:solidFill>
                <a:latin typeface="Calibri" pitchFamily="34" charset="0"/>
                <a:ea typeface="MS PGothic" pitchFamily="34" charset="-128"/>
                <a:cs typeface="Arial" charset="0"/>
              </a:defRPr>
            </a:lvl2pPr>
            <a:lvl3pPr lvl="2" algn="l" rtl="0" eaLnBrk="0" fontAlgn="base" hangingPunct="0">
              <a:spcBef>
                <a:spcPts val="0"/>
              </a:spcBef>
              <a:spcAft>
                <a:spcPct val="0"/>
              </a:spcAft>
              <a:defRPr sz="3600" b="1">
                <a:solidFill>
                  <a:srgbClr val="3366FF"/>
                </a:solidFill>
                <a:latin typeface="Calibri" pitchFamily="34" charset="0"/>
                <a:ea typeface="MS PGothic" pitchFamily="34" charset="-128"/>
                <a:cs typeface="Arial" charset="0"/>
              </a:defRPr>
            </a:lvl3pPr>
            <a:lvl4pPr lvl="3" algn="l" rtl="0" eaLnBrk="0" fontAlgn="base" hangingPunct="0">
              <a:spcBef>
                <a:spcPts val="0"/>
              </a:spcBef>
              <a:spcAft>
                <a:spcPct val="0"/>
              </a:spcAft>
              <a:defRPr sz="3600" b="1">
                <a:solidFill>
                  <a:srgbClr val="3366FF"/>
                </a:solidFill>
                <a:latin typeface="Calibri" pitchFamily="34" charset="0"/>
                <a:ea typeface="MS PGothic" pitchFamily="34" charset="-128"/>
                <a:cs typeface="Arial" charset="0"/>
              </a:defRPr>
            </a:lvl4pPr>
            <a:lvl5pPr lvl="4" algn="l" rtl="0" eaLnBrk="0" fontAlgn="base" hangingPunct="0">
              <a:spcBef>
                <a:spcPts val="0"/>
              </a:spcBef>
              <a:spcAft>
                <a:spcPct val="0"/>
              </a:spcAft>
              <a:defRPr sz="3600" b="1">
                <a:solidFill>
                  <a:srgbClr val="3366FF"/>
                </a:solidFill>
                <a:latin typeface="Calibri" pitchFamily="34" charset="0"/>
                <a:ea typeface="MS PGothic" pitchFamily="34" charset="-128"/>
                <a:cs typeface="Arial" charset="0"/>
              </a:defRPr>
            </a:lvl5pPr>
            <a:lvl6pPr marL="457200" lvl="5" algn="ctr" rtl="0" fontAlgn="base">
              <a:spcBef>
                <a:spcPts val="0"/>
              </a:spcBef>
              <a:spcAft>
                <a:spcPct val="0"/>
              </a:spcAft>
              <a:defRPr sz="1900" b="1">
                <a:solidFill>
                  <a:schemeClr val="bg1"/>
                </a:solidFill>
                <a:latin typeface="Georgia" charset="0"/>
              </a:defRPr>
            </a:lvl6pPr>
            <a:lvl7pPr marL="914400" lvl="6" algn="ctr" rtl="0" fontAlgn="base">
              <a:spcBef>
                <a:spcPts val="0"/>
              </a:spcBef>
              <a:spcAft>
                <a:spcPct val="0"/>
              </a:spcAft>
              <a:defRPr sz="1900" b="1">
                <a:solidFill>
                  <a:schemeClr val="bg1"/>
                </a:solidFill>
                <a:latin typeface="Georgia" charset="0"/>
              </a:defRPr>
            </a:lvl7pPr>
            <a:lvl8pPr marL="1371600" lvl="7" algn="ctr" rtl="0" fontAlgn="base">
              <a:spcBef>
                <a:spcPts val="0"/>
              </a:spcBef>
              <a:spcAft>
                <a:spcPct val="0"/>
              </a:spcAft>
              <a:defRPr sz="1900" b="1">
                <a:solidFill>
                  <a:schemeClr val="bg1"/>
                </a:solidFill>
                <a:latin typeface="Georgia" charset="0"/>
              </a:defRPr>
            </a:lvl8pPr>
            <a:lvl9pPr marL="1828800" lvl="8" algn="ctr" rtl="0" fontAlgn="base">
              <a:spcBef>
                <a:spcPts val="0"/>
              </a:spcBef>
              <a:spcAft>
                <a:spcPct val="0"/>
              </a:spcAft>
              <a:defRPr sz="1900" b="1">
                <a:solidFill>
                  <a:schemeClr val="bg1"/>
                </a:solidFill>
                <a:latin typeface="Georgia" charset="0"/>
              </a:defRPr>
            </a:lvl9pPr>
          </a:lstStyle>
          <a:p>
            <a:r>
              <a:rPr lang="fi-FI" sz="2800" kern="0" dirty="0"/>
              <a:t>Valmennus antaa työkaluja parempaan jaksamiseen kotona ja työssä!</a:t>
            </a:r>
          </a:p>
        </p:txBody>
      </p:sp>
      <p:sp>
        <p:nvSpPr>
          <p:cNvPr id="7" name="Ellipsi 6">
            <a:extLst>
              <a:ext uri="{FF2B5EF4-FFF2-40B4-BE49-F238E27FC236}">
                <a16:creationId xmlns:a16="http://schemas.microsoft.com/office/drawing/2014/main" id="{C5C3B795-7093-4FC1-8519-173AC78691AE}"/>
              </a:ext>
            </a:extLst>
          </p:cNvPr>
          <p:cNvSpPr/>
          <p:nvPr/>
        </p:nvSpPr>
        <p:spPr>
          <a:xfrm>
            <a:off x="190500" y="1701800"/>
            <a:ext cx="2465100" cy="2463800"/>
          </a:xfrm>
          <a:prstGeom prst="ellipse">
            <a:avLst/>
          </a:prstGeom>
          <a:solidFill>
            <a:srgbClr val="75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8625" dirty="0"/>
          </a:p>
        </p:txBody>
      </p:sp>
      <p:pic>
        <p:nvPicPr>
          <p:cNvPr id="8" name="Kuva 7" descr="Valintamerkki">
            <a:extLst>
              <a:ext uri="{FF2B5EF4-FFF2-40B4-BE49-F238E27FC236}">
                <a16:creationId xmlns:a16="http://schemas.microsoft.com/office/drawing/2014/main" id="{0A9B34A2-47F7-45A5-A355-D98B52726B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0962" y="2139702"/>
            <a:ext cx="1584176" cy="1728192"/>
          </a:xfrm>
          <a:prstGeom prst="rect">
            <a:avLst/>
          </a:prstGeom>
        </p:spPr>
      </p:pic>
    </p:spTree>
    <p:extLst>
      <p:ext uri="{BB962C8B-B14F-4D97-AF65-F5344CB8AC3E}">
        <p14:creationId xmlns:p14="http://schemas.microsoft.com/office/powerpoint/2010/main" val="2978888973"/>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kstiruutu 1"/>
          <p:cNvSpPr txBox="1"/>
          <p:nvPr/>
        </p:nvSpPr>
        <p:spPr>
          <a:xfrm>
            <a:off x="430811" y="850106"/>
            <a:ext cx="3977180" cy="3743325"/>
          </a:xfrm>
          <a:prstGeom prst="rect">
            <a:avLst/>
          </a:prstGeom>
          <a:noFill/>
        </p:spPr>
        <p:txBody>
          <a:bodyPr wrap="square" lIns="40497" tIns="26998" rIns="40497" bIns="26998" rtlCol="0">
            <a:noAutofit/>
          </a:bodyPr>
          <a:lstStyle/>
          <a:p>
            <a:r>
              <a:rPr lang="fi-FI" sz="1500" b="1" dirty="0">
                <a:latin typeface="Calibri Light" panose="020F0302020204030204" pitchFamily="34" charset="0"/>
                <a:cs typeface="Calibri Light" panose="020F0302020204030204" pitchFamily="34" charset="0"/>
              </a:rPr>
              <a:t>Valmennus </a:t>
            </a:r>
            <a:r>
              <a:rPr lang="fi-FI" sz="2025" b="1" dirty="0">
                <a:solidFill>
                  <a:srgbClr val="75D500"/>
                </a:solidFill>
                <a:latin typeface="Calibri Light" panose="020F0302020204030204" pitchFamily="34" charset="0"/>
                <a:cs typeface="Calibri Light" panose="020F0302020204030204" pitchFamily="34" charset="0"/>
              </a:rPr>
              <a:t>ON</a:t>
            </a:r>
            <a:r>
              <a:rPr lang="fi-FI" sz="1500" b="1" dirty="0">
                <a:latin typeface="Calibri Light" panose="020F0302020204030204" pitchFamily="34" charset="0"/>
                <a:cs typeface="Calibri Light" panose="020F0302020204030204" pitchFamily="34" charset="0"/>
              </a:rPr>
              <a:t> tarkoitettu sinulle, jos mahdollisesti</a:t>
            </a:r>
            <a:endParaRPr lang="fi-FI" sz="1500" dirty="0">
              <a:latin typeface="Calibri Light" panose="020F0302020204030204" pitchFamily="34" charset="0"/>
              <a:cs typeface="Calibri Light" panose="020F0302020204030204" pitchFamily="34" charset="0"/>
            </a:endParaRPr>
          </a:p>
          <a:p>
            <a:endParaRPr lang="fi-FI" sz="1400" dirty="0">
              <a:latin typeface="Calibri Light" panose="020F0302020204030204" pitchFamily="34" charset="0"/>
              <a:cs typeface="Calibri Light" panose="020F0302020204030204" pitchFamily="34" charset="0"/>
            </a:endParaRPr>
          </a:p>
          <a:p>
            <a:pPr marL="171450" indent="-171450">
              <a:buClr>
                <a:srgbClr val="75D500"/>
              </a:buClr>
              <a:buFont typeface="Wingdings" panose="05000000000000000000" pitchFamily="2" charset="2"/>
              <a:buChar char="ü"/>
            </a:pPr>
            <a:r>
              <a:rPr lang="fi-FI" sz="1200" dirty="0">
                <a:latin typeface="Calibri Light" panose="020F0302020204030204" pitchFamily="34" charset="0"/>
                <a:cs typeface="Calibri Light" panose="020F0302020204030204" pitchFamily="34" charset="0"/>
              </a:rPr>
              <a:t>Haluat voida arjessasi paremmin</a:t>
            </a:r>
          </a:p>
          <a:p>
            <a:pPr marL="171450" indent="-171450">
              <a:buClr>
                <a:srgbClr val="75D500"/>
              </a:buClr>
              <a:buFont typeface="Wingdings" panose="05000000000000000000" pitchFamily="2" charset="2"/>
              <a:buChar char="ü"/>
            </a:pPr>
            <a:r>
              <a:rPr lang="fi-FI" sz="1200" dirty="0">
                <a:latin typeface="Calibri Light" panose="020F0302020204030204" pitchFamily="34" charset="0"/>
                <a:cs typeface="Calibri Light" panose="020F0302020204030204" pitchFamily="34" charset="0"/>
              </a:rPr>
              <a:t>Tuntuu, että et oikein palaudu työpäivästä</a:t>
            </a:r>
          </a:p>
          <a:p>
            <a:pPr marL="171450" indent="-171450">
              <a:buClr>
                <a:srgbClr val="75D500"/>
              </a:buClr>
              <a:buFont typeface="Wingdings" panose="05000000000000000000" pitchFamily="2" charset="2"/>
              <a:buChar char="ü"/>
            </a:pPr>
            <a:r>
              <a:rPr lang="fi-FI" sz="1200" dirty="0">
                <a:latin typeface="Calibri Light" panose="020F0302020204030204" pitchFamily="34" charset="0"/>
                <a:cs typeface="Calibri Light" panose="020F0302020204030204" pitchFamily="34" charset="0"/>
              </a:rPr>
              <a:t>Työ kuormittaa sinua mielestäsi hieman liikaa joko fyysisesti tai henkisesti</a:t>
            </a:r>
          </a:p>
          <a:p>
            <a:pPr marL="171450" indent="-171450">
              <a:buClr>
                <a:srgbClr val="75D500"/>
              </a:buClr>
              <a:buFont typeface="Wingdings" panose="05000000000000000000" pitchFamily="2" charset="2"/>
              <a:buChar char="ü"/>
            </a:pPr>
            <a:r>
              <a:rPr lang="fi-FI" sz="1200" dirty="0">
                <a:latin typeface="Calibri Light" panose="020F0302020204030204" pitchFamily="34" charset="0"/>
                <a:cs typeface="Calibri Light" panose="020F0302020204030204" pitchFamily="34" charset="0"/>
              </a:rPr>
              <a:t>Olet jo pitkään miettinyt, että “pitäisi tehdä jotakin”</a:t>
            </a:r>
          </a:p>
          <a:p>
            <a:pPr marL="171450" indent="-171450">
              <a:buClr>
                <a:srgbClr val="75D500"/>
              </a:buClr>
              <a:buFont typeface="Wingdings" panose="05000000000000000000" pitchFamily="2" charset="2"/>
              <a:buChar char="ü"/>
            </a:pPr>
            <a:r>
              <a:rPr lang="fi-FI" sz="1200" dirty="0">
                <a:latin typeface="Calibri Light" panose="020F0302020204030204" pitchFamily="34" charset="0"/>
                <a:cs typeface="Calibri Light" panose="020F0302020204030204" pitchFamily="34" charset="0"/>
              </a:rPr>
              <a:t>Et ole vielä onnistunut saavuttamaan pysyvää tasapainotilaa terveellisten tapojen suhteen. Olet kyllästynyt </a:t>
            </a:r>
            <a:r>
              <a:rPr lang="fi-FI" sz="1200" dirty="0" err="1">
                <a:latin typeface="Calibri Light" panose="020F0302020204030204" pitchFamily="34" charset="0"/>
                <a:cs typeface="Calibri Light" panose="020F0302020204030204" pitchFamily="34" charset="0"/>
              </a:rPr>
              <a:t>jojoiluun</a:t>
            </a:r>
            <a:r>
              <a:rPr lang="fi-FI" sz="1200" dirty="0">
                <a:latin typeface="Calibri Light" panose="020F0302020204030204" pitchFamily="34" charset="0"/>
                <a:cs typeface="Calibri Light" panose="020F0302020204030204" pitchFamily="34" charset="0"/>
              </a:rPr>
              <a:t>.</a:t>
            </a:r>
          </a:p>
          <a:p>
            <a:pPr marL="171450" indent="-171450">
              <a:buClr>
                <a:srgbClr val="75D500"/>
              </a:buClr>
              <a:buFont typeface="Wingdings" panose="05000000000000000000" pitchFamily="2" charset="2"/>
              <a:buChar char="ü"/>
            </a:pPr>
            <a:r>
              <a:rPr lang="fi-FI" sz="1200" dirty="0">
                <a:latin typeface="Calibri Light" panose="020F0302020204030204" pitchFamily="34" charset="0"/>
                <a:cs typeface="Calibri Light" panose="020F0302020204030204" pitchFamily="34" charset="0"/>
              </a:rPr>
              <a:t>Sinulla on haasteita jaksamisen kanssa ja haluaisit herätä aamuisin pirteänä</a:t>
            </a:r>
          </a:p>
          <a:p>
            <a:pPr marL="171450" indent="-171450">
              <a:buClr>
                <a:srgbClr val="75D500"/>
              </a:buClr>
              <a:buFont typeface="Wingdings" panose="05000000000000000000" pitchFamily="2" charset="2"/>
              <a:buChar char="ü"/>
            </a:pPr>
            <a:r>
              <a:rPr lang="fi-FI" sz="1200" dirty="0">
                <a:latin typeface="Calibri Light" panose="020F0302020204030204" pitchFamily="34" charset="0"/>
                <a:cs typeface="Calibri Light" panose="020F0302020204030204" pitchFamily="34" charset="0"/>
              </a:rPr>
              <a:t>Sinulla on orastavia terveydellisiä haasteita ja haluat tehdä muutoksen parantaaksesi terveyttäsi tai välttyäksesi esim. lääkitykseltä</a:t>
            </a:r>
          </a:p>
          <a:p>
            <a:pPr marL="171450" indent="-171450">
              <a:buClr>
                <a:srgbClr val="75D500"/>
              </a:buClr>
              <a:buFont typeface="Wingdings" panose="05000000000000000000" pitchFamily="2" charset="2"/>
              <a:buChar char="ü"/>
            </a:pPr>
            <a:r>
              <a:rPr lang="fi-FI" sz="1200" dirty="0">
                <a:latin typeface="Calibri Light" panose="020F0302020204030204" pitchFamily="34" charset="0"/>
                <a:cs typeface="Calibri Light" panose="020F0302020204030204" pitchFamily="34" charset="0"/>
              </a:rPr>
              <a:t>Sinulla on jo joku lääkärin toteama sairaus ja haluat parantaa omaa terveydentilaasi tapamuutosten avulla</a:t>
            </a:r>
          </a:p>
          <a:p>
            <a:pPr marL="171450" indent="-171450">
              <a:buClr>
                <a:srgbClr val="75D500"/>
              </a:buClr>
              <a:buFont typeface="Wingdings" panose="05000000000000000000" pitchFamily="2" charset="2"/>
              <a:buChar char="ü"/>
            </a:pPr>
            <a:r>
              <a:rPr lang="fi-FI" sz="1200" dirty="0">
                <a:latin typeface="Calibri Light" panose="020F0302020204030204" pitchFamily="34" charset="0"/>
                <a:cs typeface="Calibri Light" panose="020F0302020204030204" pitchFamily="34" charset="0"/>
              </a:rPr>
              <a:t>Haluat huolehtia terveydestäsi ja jaksamisestasi vieläkin paremmin</a:t>
            </a:r>
          </a:p>
        </p:txBody>
      </p:sp>
      <p:sp>
        <p:nvSpPr>
          <p:cNvPr id="6" name="Otsikko 3">
            <a:extLst>
              <a:ext uri="{FF2B5EF4-FFF2-40B4-BE49-F238E27FC236}">
                <a16:creationId xmlns:a16="http://schemas.microsoft.com/office/drawing/2014/main" id="{5398C0D8-F0D4-4D84-BE9C-4AE161E6F074}"/>
              </a:ext>
            </a:extLst>
          </p:cNvPr>
          <p:cNvSpPr txBox="1">
            <a:spLocks/>
          </p:cNvSpPr>
          <p:nvPr/>
        </p:nvSpPr>
        <p:spPr bwMode="auto">
          <a:xfrm>
            <a:off x="311978" y="192938"/>
            <a:ext cx="8520045" cy="572588"/>
          </a:xfrm>
          <a:prstGeom prst="rect">
            <a:avLst/>
          </a:prstGeom>
        </p:spPr>
        <p:txBody>
          <a:bodyPr vert="horz" lIns="0" tIns="0" rIns="0" bIns="0" rtlCol="0" anchor="ctr" anchorCtr="0">
            <a:noAutofit/>
          </a:bodyPr>
          <a:lstStyle>
            <a:lvl1pPr defTabSz="914400">
              <a:lnSpc>
                <a:spcPct val="85000"/>
              </a:lnSpc>
              <a:spcBef>
                <a:spcPct val="0"/>
              </a:spcBef>
              <a:buNone/>
              <a:defRPr sz="8000" b="1" cap="none" baseline="0">
                <a:solidFill>
                  <a:schemeClr val="tx2"/>
                </a:solidFill>
                <a:latin typeface="+mj-lt"/>
                <a:ea typeface="+mj-ea"/>
                <a:cs typeface="+mj-cs"/>
              </a:defRPr>
            </a:lvl1pPr>
          </a:lstStyle>
          <a:p>
            <a:r>
              <a:rPr lang="fi-FI" sz="3200" b="0" dirty="0">
                <a:solidFill>
                  <a:srgbClr val="004F92"/>
                </a:solidFill>
                <a:latin typeface="Calibri Light" panose="020F0302020204030204" pitchFamily="34" charset="0"/>
                <a:cs typeface="Calibri Light" panose="020F0302020204030204" pitchFamily="34" charset="0"/>
              </a:rPr>
              <a:t> Kenelle valmennus on tarkoitettu?</a:t>
            </a:r>
          </a:p>
        </p:txBody>
      </p:sp>
      <p:sp>
        <p:nvSpPr>
          <p:cNvPr id="9" name="Tekstiruutu 8">
            <a:extLst>
              <a:ext uri="{FF2B5EF4-FFF2-40B4-BE49-F238E27FC236}">
                <a16:creationId xmlns:a16="http://schemas.microsoft.com/office/drawing/2014/main" id="{227B4BCE-902C-49FB-BE49-2A3FC8FEDC6C}"/>
              </a:ext>
            </a:extLst>
          </p:cNvPr>
          <p:cNvSpPr txBox="1"/>
          <p:nvPr/>
        </p:nvSpPr>
        <p:spPr>
          <a:xfrm>
            <a:off x="4736010" y="850106"/>
            <a:ext cx="3977180" cy="3604308"/>
          </a:xfrm>
          <a:prstGeom prst="rect">
            <a:avLst/>
          </a:prstGeom>
          <a:noFill/>
        </p:spPr>
        <p:txBody>
          <a:bodyPr wrap="square" lIns="40497" tIns="26998" rIns="40497" bIns="26998" rtlCol="0">
            <a:noAutofit/>
          </a:bodyPr>
          <a:lstStyle/>
          <a:p>
            <a:r>
              <a:rPr lang="fi-FI" sz="1500" b="1" dirty="0">
                <a:latin typeface="Calibri Light" panose="020F0302020204030204" pitchFamily="34" charset="0"/>
                <a:cs typeface="Calibri Light" panose="020F0302020204030204" pitchFamily="34" charset="0"/>
              </a:rPr>
              <a:t>Valmennus </a:t>
            </a:r>
            <a:r>
              <a:rPr lang="fi-FI" sz="2025" b="1" dirty="0">
                <a:solidFill>
                  <a:srgbClr val="FF0000"/>
                </a:solidFill>
                <a:latin typeface="Calibri Light" panose="020F0302020204030204" pitchFamily="34" charset="0"/>
                <a:cs typeface="Calibri Light" panose="020F0302020204030204" pitchFamily="34" charset="0"/>
              </a:rPr>
              <a:t>EI OLE </a:t>
            </a:r>
            <a:r>
              <a:rPr lang="fi-FI" sz="1500" b="1" dirty="0">
                <a:latin typeface="Calibri Light" panose="020F0302020204030204" pitchFamily="34" charset="0"/>
                <a:cs typeface="Calibri Light" panose="020F0302020204030204" pitchFamily="34" charset="0"/>
              </a:rPr>
              <a:t>tarkoitettu sinulle, jos</a:t>
            </a:r>
            <a:r>
              <a:rPr lang="fi-FI" sz="1500" dirty="0">
                <a:latin typeface="Calibri Light" panose="020F0302020204030204" pitchFamily="34" charset="0"/>
                <a:cs typeface="Calibri Light" panose="020F0302020204030204" pitchFamily="34" charset="0"/>
              </a:rPr>
              <a:t> </a:t>
            </a:r>
          </a:p>
          <a:p>
            <a:endParaRPr lang="fi-FI" sz="1000" dirty="0">
              <a:latin typeface="Calibri Light" panose="020F0302020204030204" pitchFamily="34" charset="0"/>
              <a:cs typeface="Calibri Light" panose="020F0302020204030204" pitchFamily="34" charset="0"/>
            </a:endParaRPr>
          </a:p>
          <a:p>
            <a:pPr marL="171450" indent="-171450">
              <a:buClr>
                <a:srgbClr val="FF0000"/>
              </a:buClr>
              <a:buFontTx/>
              <a:buChar char="-"/>
            </a:pPr>
            <a:r>
              <a:rPr lang="fi-FI" sz="1200" dirty="0">
                <a:latin typeface="Calibri Light" panose="020F0302020204030204" pitchFamily="34" charset="0"/>
                <a:cs typeface="Calibri Light" panose="020F0302020204030204" pitchFamily="34" charset="0"/>
              </a:rPr>
              <a:t>Olet jo aktiivinen kuntoilija ja haluaisit viilata kuntoasi vielä hieman paremmaksi</a:t>
            </a:r>
          </a:p>
          <a:p>
            <a:pPr marL="171450" indent="-171450">
              <a:buClr>
                <a:srgbClr val="FF0000"/>
              </a:buClr>
              <a:buFontTx/>
              <a:buChar char="-"/>
            </a:pPr>
            <a:r>
              <a:rPr lang="fi-FI" sz="1200" dirty="0">
                <a:latin typeface="Calibri Light" panose="020F0302020204030204" pitchFamily="34" charset="0"/>
                <a:cs typeface="Calibri Light" panose="020F0302020204030204" pitchFamily="34" charset="0"/>
              </a:rPr>
              <a:t>Odotat ihmepilleriä joka tekee muutoksen puolestasi</a:t>
            </a:r>
          </a:p>
          <a:p>
            <a:pPr marL="171450" indent="-171450">
              <a:buClr>
                <a:srgbClr val="FF0000"/>
              </a:buClr>
              <a:buFontTx/>
              <a:buChar char="-"/>
            </a:pPr>
            <a:r>
              <a:rPr lang="fi-FI" sz="1200" dirty="0">
                <a:latin typeface="Calibri Light" panose="020F0302020204030204" pitchFamily="34" charset="0"/>
                <a:cs typeface="Calibri Light" panose="020F0302020204030204" pitchFamily="34" charset="0"/>
              </a:rPr>
              <a:t>Et ole valmis tekemään muutoksia arkeesi</a:t>
            </a:r>
          </a:p>
          <a:p>
            <a:pPr marL="171450" indent="-171450">
              <a:buClr>
                <a:srgbClr val="FF0000"/>
              </a:buClr>
              <a:buFontTx/>
              <a:buChar char="-"/>
            </a:pPr>
            <a:r>
              <a:rPr lang="fi-FI" sz="1200" dirty="0">
                <a:latin typeface="Calibri Light" panose="020F0302020204030204" pitchFamily="34" charset="0"/>
                <a:cs typeface="Calibri Light" panose="020F0302020204030204" pitchFamily="34" charset="0"/>
              </a:rPr>
              <a:t>Haluat tavoitteellista ja tarkkaan ohjelmoitua kunto- tai ravinto-ohjelmaa</a:t>
            </a:r>
          </a:p>
          <a:p>
            <a:pPr marL="171450" indent="-171450">
              <a:buClr>
                <a:srgbClr val="FF0000"/>
              </a:buClr>
              <a:buFontTx/>
              <a:buChar char="-"/>
            </a:pPr>
            <a:r>
              <a:rPr lang="fi-FI" sz="1200" dirty="0">
                <a:latin typeface="Calibri Light" panose="020F0302020204030204" pitchFamily="34" charset="0"/>
                <a:cs typeface="Calibri Light" panose="020F0302020204030204" pitchFamily="34" charset="0"/>
              </a:rPr>
              <a:t>Tavoitteesi on parantaa puolimaraton- tai maratonaikaasi</a:t>
            </a:r>
          </a:p>
          <a:p>
            <a:pPr marL="171450" indent="-171450">
              <a:buClr>
                <a:srgbClr val="FF0000"/>
              </a:buClr>
              <a:buFontTx/>
              <a:buChar char="-"/>
            </a:pPr>
            <a:r>
              <a:rPr lang="fi-FI" sz="1200" dirty="0">
                <a:latin typeface="Calibri Light" panose="020F0302020204030204" pitchFamily="34" charset="0"/>
                <a:cs typeface="Calibri Light" panose="020F0302020204030204" pitchFamily="34" charset="0"/>
              </a:rPr>
              <a:t>Haluat pikadieetin tai erityisen tarkkaan ulkopuolelta ohjelmoidun ruokavalion</a:t>
            </a:r>
          </a:p>
          <a:p>
            <a:pPr marL="171450" indent="-171450">
              <a:buClr>
                <a:srgbClr val="FF0000"/>
              </a:buClr>
              <a:buFontTx/>
              <a:buChar char="-"/>
            </a:pPr>
            <a:r>
              <a:rPr lang="fi-FI" sz="1200" dirty="0">
                <a:latin typeface="Calibri Light" panose="020F0302020204030204" pitchFamily="34" charset="0"/>
                <a:cs typeface="Calibri Light" panose="020F0302020204030204" pitchFamily="34" charset="0"/>
              </a:rPr>
              <a:t>Uskot, että elämäntapamuutoksissa pitää saavuttaa mahdollisimman kovia tuloksia mahdollisimman lyhyessä ajassa</a:t>
            </a:r>
          </a:p>
          <a:p>
            <a:pPr marL="171450" indent="-171450">
              <a:buFontTx/>
              <a:buChar char="-"/>
            </a:pPr>
            <a:endParaRPr lang="fi-FI" sz="1000" dirty="0">
              <a:latin typeface="Calibri Light" panose="020F0302020204030204" pitchFamily="34" charset="0"/>
              <a:cs typeface="Calibri Light" panose="020F0302020204030204" pitchFamily="34" charset="0"/>
            </a:endParaRPr>
          </a:p>
        </p:txBody>
      </p:sp>
      <p:sp>
        <p:nvSpPr>
          <p:cNvPr id="3" name="Suorakulmio 2">
            <a:extLst>
              <a:ext uri="{FF2B5EF4-FFF2-40B4-BE49-F238E27FC236}">
                <a16:creationId xmlns:a16="http://schemas.microsoft.com/office/drawing/2014/main" id="{FF259E5D-570E-4375-852F-8FEAC990D078}"/>
              </a:ext>
            </a:extLst>
          </p:cNvPr>
          <p:cNvSpPr/>
          <p:nvPr/>
        </p:nvSpPr>
        <p:spPr bwMode="auto">
          <a:xfrm>
            <a:off x="4932040" y="3734744"/>
            <a:ext cx="3781149" cy="743108"/>
          </a:xfrm>
          <a:prstGeom prst="rect">
            <a:avLst/>
          </a:prstGeom>
          <a:solidFill>
            <a:srgbClr val="004F9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i-FI" sz="12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Valmennus on tarkoitettu ensisijaisesti Posti-konsernin fyysistä työtä tekeville tuotannon työntekijöille.</a:t>
            </a:r>
          </a:p>
        </p:txBody>
      </p:sp>
    </p:spTree>
    <p:extLst>
      <p:ext uri="{BB962C8B-B14F-4D97-AF65-F5344CB8AC3E}">
        <p14:creationId xmlns:p14="http://schemas.microsoft.com/office/powerpoint/2010/main" val="3803534765"/>
      </p:ext>
    </p:extLst>
  </p:cSld>
  <p:clrMapOvr>
    <a:masterClrMapping/>
  </p:clrMapOvr>
  <p:transition spd="slow">
    <p:cut/>
  </p:transition>
</p:sld>
</file>

<file path=ppt/theme/theme1.xml><?xml version="1.0" encoding="utf-8"?>
<a:theme xmlns:a="http://schemas.openxmlformats.org/drawingml/2006/main" name="3_Mukautettu suunnittelumalli">
  <a:themeElements>
    <a:clrScheme name="Mukautettu suunnittelumall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ukautettu suunnittelumalli">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1800" b="0" i="0" u="none" strike="noStrike" cap="none" normalizeH="0" baseline="0">
            <a:ln>
              <a:noFill/>
            </a:ln>
            <a:solidFill>
              <a:schemeClr val="tx1"/>
            </a:solidFill>
            <a:effectLst/>
            <a:latin typeface="Arial" charset="0"/>
          </a:defRPr>
        </a:defPPr>
      </a:lstStyle>
    </a:lnDef>
  </a:objectDefaults>
  <a:extraClrSchemeLst>
    <a:extraClrScheme>
      <a:clrScheme name="Mukautettu suunnittelumall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ukautettu suunnittelumall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ukautettu suunnittelumall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ukautettu suunnittelumall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ukautettu suunnittelumall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ukautettu suunnittelumall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ukautettu suunnittelumall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ukautettu suunnittelumall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ukautettu suunnittelumall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ukautettu suunnittelumall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ukautettu suunnittelumall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ukautettu suunnittelumall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31535</TotalTime>
  <Words>1770</Words>
  <Application>Microsoft Office PowerPoint</Application>
  <PresentationFormat>Näytössä katseltava esitys (16:9)</PresentationFormat>
  <Paragraphs>204</Paragraphs>
  <Slides>18</Slides>
  <Notes>7</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18</vt:i4>
      </vt:variant>
    </vt:vector>
  </HeadingPairs>
  <TitlesOfParts>
    <vt:vector size="25" baseType="lpstr">
      <vt:lpstr>Arial</vt:lpstr>
      <vt:lpstr>Calibri</vt:lpstr>
      <vt:lpstr>Calibri Light</vt:lpstr>
      <vt:lpstr>Georgia</vt:lpstr>
      <vt:lpstr>Verdana</vt:lpstr>
      <vt:lpstr>Wingdings</vt:lpstr>
      <vt:lpstr>3_Mukautettu suunnittelumalli</vt:lpstr>
      <vt:lpstr>Nyt sinulla on mahdollisuus osallistua maksuttomaan terveysvalmennukseen!</vt:lpstr>
      <vt:lpstr>PowerPoint-esitys</vt:lpstr>
      <vt:lpstr>Mitä asioita arjessasi haluaisit parantaa?</vt:lpstr>
      <vt:lpstr>PowerPoint-esitys</vt:lpstr>
      <vt:lpstr>Näin valmennus toimii käytännössä</vt:lpstr>
      <vt:lpstr>Mitä valmennus on ja mitä se ei ole?</vt:lpstr>
      <vt:lpstr>PowerPoint-esitys</vt:lpstr>
      <vt:lpstr>PowerPoint-esitys</vt:lpstr>
      <vt:lpstr>PowerPoint-esitys</vt:lpstr>
      <vt:lpstr>PowerPoint-esitys</vt:lpstr>
      <vt:lpstr>Miten valmennukseen voi osallistua?</vt:lpstr>
      <vt:lpstr>PowerPoint-esitys</vt:lpstr>
      <vt:lpstr>PowerPoint-esitys</vt:lpstr>
      <vt:lpstr>Valmennuksessa olleiden postilaisten kertomaa</vt:lpstr>
      <vt:lpstr>PowerPoint-esitys</vt:lpstr>
      <vt:lpstr>Valmennuksen sisältö tiivistettynä</vt:lpstr>
      <vt:lpstr>Usein kysytyt kysymykset</vt:lpstr>
      <vt:lpstr>PowerPoint-esitys</vt:lpstr>
    </vt:vector>
  </TitlesOfParts>
  <Company>OYo3systemsLTD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Profit</dc:title>
  <dc:creator>O3Systems</dc:creator>
  <cp:lastModifiedBy>Topi Valtakoski</cp:lastModifiedBy>
  <cp:revision>1036</cp:revision>
  <cp:lastPrinted>2014-08-14T09:13:50Z</cp:lastPrinted>
  <dcterms:created xsi:type="dcterms:W3CDTF">2009-01-13T13:35:13Z</dcterms:created>
  <dcterms:modified xsi:type="dcterms:W3CDTF">2023-12-01T08:59:18Z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